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8" r:id="rId2"/>
    <p:sldId id="259" r:id="rId3"/>
    <p:sldId id="256" r:id="rId4"/>
    <p:sldId id="257" r:id="rId5"/>
    <p:sldId id="260" r:id="rId6"/>
    <p:sldId id="261" r:id="rId7"/>
  </p:sldIdLst>
  <p:sldSz cx="17780000" cy="13335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9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4"/>
    <p:restoredTop sz="94710"/>
  </p:normalViewPr>
  <p:slideViewPr>
    <p:cSldViewPr snapToGrid="0">
      <p:cViewPr>
        <p:scale>
          <a:sx n="40" d="100"/>
          <a:sy n="40" d="100"/>
        </p:scale>
        <p:origin x="2160" y="1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6A7DD-09FE-BF49-AFF6-47AA428E18B3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D9B37-205A-E245-A2A0-60E14516825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06086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9349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746745" algn="l" defTabSz="149349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1493490" algn="l" defTabSz="149349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2240234" algn="l" defTabSz="149349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2986979" algn="l" defTabSz="149349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3733724" algn="l" defTabSz="149349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4480469" algn="l" defTabSz="149349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5227213" algn="l" defTabSz="149349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5973958" algn="l" defTabSz="1493490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2182372"/>
            <a:ext cx="15113000" cy="4642556"/>
          </a:xfrm>
        </p:spPr>
        <p:txBody>
          <a:bodyPr anchor="b"/>
          <a:lstStyle>
            <a:lvl1pPr algn="ctr">
              <a:defRPr sz="11666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22500" y="7003963"/>
            <a:ext cx="13335000" cy="3219537"/>
          </a:xfrm>
        </p:spPr>
        <p:txBody>
          <a:bodyPr/>
          <a:lstStyle>
            <a:lvl1pPr marL="0" indent="0" algn="ctr">
              <a:buNone/>
              <a:defRPr sz="4667"/>
            </a:lvl1pPr>
            <a:lvl2pPr marL="888980" indent="0" algn="ctr">
              <a:buNone/>
              <a:defRPr sz="3889"/>
            </a:lvl2pPr>
            <a:lvl3pPr marL="1777959" indent="0" algn="ctr">
              <a:buNone/>
              <a:defRPr sz="3500"/>
            </a:lvl3pPr>
            <a:lvl4pPr marL="2666939" indent="0" algn="ctr">
              <a:buNone/>
              <a:defRPr sz="3111"/>
            </a:lvl4pPr>
            <a:lvl5pPr marL="3555919" indent="0" algn="ctr">
              <a:buNone/>
              <a:defRPr sz="3111"/>
            </a:lvl5pPr>
            <a:lvl6pPr marL="4444898" indent="0" algn="ctr">
              <a:buNone/>
              <a:defRPr sz="3111"/>
            </a:lvl6pPr>
            <a:lvl7pPr marL="5333878" indent="0" algn="ctr">
              <a:buNone/>
              <a:defRPr sz="3111"/>
            </a:lvl7pPr>
            <a:lvl8pPr marL="6222858" indent="0" algn="ctr">
              <a:buNone/>
              <a:defRPr sz="3111"/>
            </a:lvl8pPr>
            <a:lvl9pPr marL="7111837" indent="0" algn="ctr">
              <a:buNone/>
              <a:defRPr sz="311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357-EBC9-734D-8A29-7DF4C491DCD7}" type="datetimeFigureOut">
              <a:rPr lang="en-CH" smtClean="0"/>
              <a:t>26.03.23</a:t>
            </a:fld>
            <a:endParaRPr lang="en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46489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357-EBC9-734D-8A29-7DF4C491DCD7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260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3116" y="3324493"/>
            <a:ext cx="15335250" cy="5546989"/>
          </a:xfrm>
        </p:spPr>
        <p:txBody>
          <a:bodyPr anchor="b"/>
          <a:lstStyle>
            <a:lvl1pPr>
              <a:defRPr sz="1166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16" y="8923959"/>
            <a:ext cx="15335250" cy="2917030"/>
          </a:xfrm>
        </p:spPr>
        <p:txBody>
          <a:bodyPr/>
          <a:lstStyle>
            <a:lvl1pPr marL="0" indent="0">
              <a:buNone/>
              <a:defRPr sz="4667">
                <a:solidFill>
                  <a:schemeClr val="tx1"/>
                </a:solidFill>
              </a:defRPr>
            </a:lvl1pPr>
            <a:lvl2pPr marL="888980" indent="0">
              <a:buNone/>
              <a:defRPr sz="3889">
                <a:solidFill>
                  <a:schemeClr val="tx1">
                    <a:tint val="75000"/>
                  </a:schemeClr>
                </a:solidFill>
              </a:defRPr>
            </a:lvl2pPr>
            <a:lvl3pPr marL="1777959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3pPr>
            <a:lvl4pPr marL="2666939" indent="0">
              <a:buNone/>
              <a:defRPr sz="3111">
                <a:solidFill>
                  <a:schemeClr val="tx1">
                    <a:tint val="75000"/>
                  </a:schemeClr>
                </a:solidFill>
              </a:defRPr>
            </a:lvl4pPr>
            <a:lvl5pPr marL="3555919" indent="0">
              <a:buNone/>
              <a:defRPr sz="3111">
                <a:solidFill>
                  <a:schemeClr val="tx1">
                    <a:tint val="75000"/>
                  </a:schemeClr>
                </a:solidFill>
              </a:defRPr>
            </a:lvl5pPr>
            <a:lvl6pPr marL="4444898" indent="0">
              <a:buNone/>
              <a:defRPr sz="3111">
                <a:solidFill>
                  <a:schemeClr val="tx1">
                    <a:tint val="75000"/>
                  </a:schemeClr>
                </a:solidFill>
              </a:defRPr>
            </a:lvl6pPr>
            <a:lvl7pPr marL="5333878" indent="0">
              <a:buNone/>
              <a:defRPr sz="3111">
                <a:solidFill>
                  <a:schemeClr val="tx1">
                    <a:tint val="75000"/>
                  </a:schemeClr>
                </a:solidFill>
              </a:defRPr>
            </a:lvl7pPr>
            <a:lvl8pPr marL="6222858" indent="0">
              <a:buNone/>
              <a:defRPr sz="3111">
                <a:solidFill>
                  <a:schemeClr val="tx1">
                    <a:tint val="75000"/>
                  </a:schemeClr>
                </a:solidFill>
              </a:defRPr>
            </a:lvl8pPr>
            <a:lvl9pPr marL="7111837" indent="0">
              <a:buNone/>
              <a:defRPr sz="31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357-EBC9-734D-8A29-7DF4C491DCD7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13847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22375" y="3549826"/>
            <a:ext cx="7556500" cy="8460935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01125" y="3549826"/>
            <a:ext cx="7556500" cy="846093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357-EBC9-734D-8A29-7DF4C491DCD7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2631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691" y="709968"/>
            <a:ext cx="15335250" cy="257748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4693" y="3268928"/>
            <a:ext cx="7521772" cy="1602051"/>
          </a:xfrm>
        </p:spPr>
        <p:txBody>
          <a:bodyPr anchor="b"/>
          <a:lstStyle>
            <a:lvl1pPr marL="0" indent="0">
              <a:buNone/>
              <a:defRPr sz="4667" b="1"/>
            </a:lvl1pPr>
            <a:lvl2pPr marL="888980" indent="0">
              <a:buNone/>
              <a:defRPr sz="3889" b="1"/>
            </a:lvl2pPr>
            <a:lvl3pPr marL="1777959" indent="0">
              <a:buNone/>
              <a:defRPr sz="3500" b="1"/>
            </a:lvl3pPr>
            <a:lvl4pPr marL="2666939" indent="0">
              <a:buNone/>
              <a:defRPr sz="3111" b="1"/>
            </a:lvl4pPr>
            <a:lvl5pPr marL="3555919" indent="0">
              <a:buNone/>
              <a:defRPr sz="3111" b="1"/>
            </a:lvl5pPr>
            <a:lvl6pPr marL="4444898" indent="0">
              <a:buNone/>
              <a:defRPr sz="3111" b="1"/>
            </a:lvl6pPr>
            <a:lvl7pPr marL="5333878" indent="0">
              <a:buNone/>
              <a:defRPr sz="3111" b="1"/>
            </a:lvl7pPr>
            <a:lvl8pPr marL="6222858" indent="0">
              <a:buNone/>
              <a:defRPr sz="3111" b="1"/>
            </a:lvl8pPr>
            <a:lvl9pPr marL="7111837" indent="0">
              <a:buNone/>
              <a:defRPr sz="311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4693" y="4870979"/>
            <a:ext cx="7521772" cy="716447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001126" y="3268928"/>
            <a:ext cx="7558816" cy="1602051"/>
          </a:xfrm>
        </p:spPr>
        <p:txBody>
          <a:bodyPr anchor="b"/>
          <a:lstStyle>
            <a:lvl1pPr marL="0" indent="0">
              <a:buNone/>
              <a:defRPr sz="4667" b="1"/>
            </a:lvl1pPr>
            <a:lvl2pPr marL="888980" indent="0">
              <a:buNone/>
              <a:defRPr sz="3889" b="1"/>
            </a:lvl2pPr>
            <a:lvl3pPr marL="1777959" indent="0">
              <a:buNone/>
              <a:defRPr sz="3500" b="1"/>
            </a:lvl3pPr>
            <a:lvl4pPr marL="2666939" indent="0">
              <a:buNone/>
              <a:defRPr sz="3111" b="1"/>
            </a:lvl4pPr>
            <a:lvl5pPr marL="3555919" indent="0">
              <a:buNone/>
              <a:defRPr sz="3111" b="1"/>
            </a:lvl5pPr>
            <a:lvl6pPr marL="4444898" indent="0">
              <a:buNone/>
              <a:defRPr sz="3111" b="1"/>
            </a:lvl6pPr>
            <a:lvl7pPr marL="5333878" indent="0">
              <a:buNone/>
              <a:defRPr sz="3111" b="1"/>
            </a:lvl7pPr>
            <a:lvl8pPr marL="6222858" indent="0">
              <a:buNone/>
              <a:defRPr sz="3111" b="1"/>
            </a:lvl8pPr>
            <a:lvl9pPr marL="7111837" indent="0">
              <a:buNone/>
              <a:defRPr sz="311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001126" y="4870979"/>
            <a:ext cx="7558816" cy="716447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357-EBC9-734D-8A29-7DF4C491DCD7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57658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357-EBC9-734D-8A29-7DF4C491DCD7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7007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357-EBC9-734D-8A29-7DF4C491DCD7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9223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691" y="889000"/>
            <a:ext cx="5734513" cy="3111500"/>
          </a:xfrm>
        </p:spPr>
        <p:txBody>
          <a:bodyPr anchor="b"/>
          <a:lstStyle>
            <a:lvl1pPr>
              <a:defRPr sz="622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8816" y="1919996"/>
            <a:ext cx="9001125" cy="9476493"/>
          </a:xfrm>
        </p:spPr>
        <p:txBody>
          <a:bodyPr/>
          <a:lstStyle>
            <a:lvl1pPr>
              <a:defRPr sz="6222"/>
            </a:lvl1pPr>
            <a:lvl2pPr>
              <a:defRPr sz="5444"/>
            </a:lvl2pPr>
            <a:lvl3pPr>
              <a:defRPr sz="4667"/>
            </a:lvl3pPr>
            <a:lvl4pPr>
              <a:defRPr sz="3889"/>
            </a:lvl4pPr>
            <a:lvl5pPr>
              <a:defRPr sz="3889"/>
            </a:lvl5pPr>
            <a:lvl6pPr>
              <a:defRPr sz="3889"/>
            </a:lvl6pPr>
            <a:lvl7pPr>
              <a:defRPr sz="3889"/>
            </a:lvl7pPr>
            <a:lvl8pPr>
              <a:defRPr sz="3889"/>
            </a:lvl8pPr>
            <a:lvl9pPr>
              <a:defRPr sz="388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24691" y="4000500"/>
            <a:ext cx="5734513" cy="7411421"/>
          </a:xfrm>
        </p:spPr>
        <p:txBody>
          <a:bodyPr/>
          <a:lstStyle>
            <a:lvl1pPr marL="0" indent="0">
              <a:buNone/>
              <a:defRPr sz="3111"/>
            </a:lvl1pPr>
            <a:lvl2pPr marL="888980" indent="0">
              <a:buNone/>
              <a:defRPr sz="2722"/>
            </a:lvl2pPr>
            <a:lvl3pPr marL="1777959" indent="0">
              <a:buNone/>
              <a:defRPr sz="2333"/>
            </a:lvl3pPr>
            <a:lvl4pPr marL="2666939" indent="0">
              <a:buNone/>
              <a:defRPr sz="1944"/>
            </a:lvl4pPr>
            <a:lvl5pPr marL="3555919" indent="0">
              <a:buNone/>
              <a:defRPr sz="1944"/>
            </a:lvl5pPr>
            <a:lvl6pPr marL="4444898" indent="0">
              <a:buNone/>
              <a:defRPr sz="1944"/>
            </a:lvl6pPr>
            <a:lvl7pPr marL="5333878" indent="0">
              <a:buNone/>
              <a:defRPr sz="1944"/>
            </a:lvl7pPr>
            <a:lvl8pPr marL="6222858" indent="0">
              <a:buNone/>
              <a:defRPr sz="1944"/>
            </a:lvl8pPr>
            <a:lvl9pPr marL="7111837" indent="0">
              <a:buNone/>
              <a:defRPr sz="194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357-EBC9-734D-8A29-7DF4C491DCD7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78883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691" y="889000"/>
            <a:ext cx="5734513" cy="3111500"/>
          </a:xfrm>
        </p:spPr>
        <p:txBody>
          <a:bodyPr anchor="b"/>
          <a:lstStyle>
            <a:lvl1pPr>
              <a:defRPr sz="622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58816" y="1919996"/>
            <a:ext cx="9001125" cy="9476493"/>
          </a:xfrm>
        </p:spPr>
        <p:txBody>
          <a:bodyPr anchor="t"/>
          <a:lstStyle>
            <a:lvl1pPr marL="0" indent="0">
              <a:buNone/>
              <a:defRPr sz="6222"/>
            </a:lvl1pPr>
            <a:lvl2pPr marL="888980" indent="0">
              <a:buNone/>
              <a:defRPr sz="5444"/>
            </a:lvl2pPr>
            <a:lvl3pPr marL="1777959" indent="0">
              <a:buNone/>
              <a:defRPr sz="4667"/>
            </a:lvl3pPr>
            <a:lvl4pPr marL="2666939" indent="0">
              <a:buNone/>
              <a:defRPr sz="3889"/>
            </a:lvl4pPr>
            <a:lvl5pPr marL="3555919" indent="0">
              <a:buNone/>
              <a:defRPr sz="3889"/>
            </a:lvl5pPr>
            <a:lvl6pPr marL="4444898" indent="0">
              <a:buNone/>
              <a:defRPr sz="3889"/>
            </a:lvl6pPr>
            <a:lvl7pPr marL="5333878" indent="0">
              <a:buNone/>
              <a:defRPr sz="3889"/>
            </a:lvl7pPr>
            <a:lvl8pPr marL="6222858" indent="0">
              <a:buNone/>
              <a:defRPr sz="3889"/>
            </a:lvl8pPr>
            <a:lvl9pPr marL="7111837" indent="0">
              <a:buNone/>
              <a:defRPr sz="388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24691" y="4000500"/>
            <a:ext cx="5734513" cy="7411421"/>
          </a:xfrm>
        </p:spPr>
        <p:txBody>
          <a:bodyPr/>
          <a:lstStyle>
            <a:lvl1pPr marL="0" indent="0">
              <a:buNone/>
              <a:defRPr sz="3111"/>
            </a:lvl1pPr>
            <a:lvl2pPr marL="888980" indent="0">
              <a:buNone/>
              <a:defRPr sz="2722"/>
            </a:lvl2pPr>
            <a:lvl3pPr marL="1777959" indent="0">
              <a:buNone/>
              <a:defRPr sz="2333"/>
            </a:lvl3pPr>
            <a:lvl4pPr marL="2666939" indent="0">
              <a:buNone/>
              <a:defRPr sz="1944"/>
            </a:lvl4pPr>
            <a:lvl5pPr marL="3555919" indent="0">
              <a:buNone/>
              <a:defRPr sz="1944"/>
            </a:lvl5pPr>
            <a:lvl6pPr marL="4444898" indent="0">
              <a:buNone/>
              <a:defRPr sz="1944"/>
            </a:lvl6pPr>
            <a:lvl7pPr marL="5333878" indent="0">
              <a:buNone/>
              <a:defRPr sz="1944"/>
            </a:lvl7pPr>
            <a:lvl8pPr marL="6222858" indent="0">
              <a:buNone/>
              <a:defRPr sz="1944"/>
            </a:lvl8pPr>
            <a:lvl9pPr marL="7111837" indent="0">
              <a:buNone/>
              <a:defRPr sz="194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357-EBC9-734D-8A29-7DF4C491DCD7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99651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357-EBC9-734D-8A29-7DF4C491DCD7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25780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723813" y="709965"/>
            <a:ext cx="3833813" cy="1130079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22376" y="709965"/>
            <a:ext cx="11279188" cy="1130079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A357-EBC9-734D-8A29-7DF4C491DCD7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08441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4267" y="111574"/>
            <a:ext cx="13323358" cy="2577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2375" y="3268132"/>
            <a:ext cx="15335250" cy="87426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22375" y="12359573"/>
            <a:ext cx="4000500" cy="709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BA357-EBC9-734D-8A29-7DF4C491DCD7}" type="datetimeFigureOut">
              <a:rPr lang="en-CH" smtClean="0"/>
              <a:t>26.03.23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89625" y="12359573"/>
            <a:ext cx="6000750" cy="709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557125" y="12359573"/>
            <a:ext cx="4000500" cy="709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41C59-8113-C34C-A0E7-057BF0C739CF}" type="slidenum">
              <a:rPr lang="en-CH" smtClean="0"/>
              <a:t>‹#›</a:t>
            </a:fld>
            <a:endParaRPr lang="en-C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571CBB-2961-7440-6850-AB5271A212D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461240" y="371633"/>
            <a:ext cx="3077827" cy="23218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5DD50B-3A9F-B499-C0F6-9B8E614D5A7C}"/>
              </a:ext>
            </a:extLst>
          </p:cNvPr>
          <p:cNvSpPr txBox="1"/>
          <p:nvPr userDrawn="1"/>
        </p:nvSpPr>
        <p:spPr>
          <a:xfrm>
            <a:off x="414867" y="12389069"/>
            <a:ext cx="63946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 err="1">
                <a:solidFill>
                  <a:srgbClr val="C8942C"/>
                </a:solidFill>
                <a:effectLst/>
                <a:latin typeface="Josefin Sans Light" pitchFamily="2" charset="77"/>
              </a:rPr>
              <a:t>Appellé</a:t>
            </a:r>
            <a:r>
              <a:rPr lang="en-GB" sz="3200" b="1" dirty="0">
                <a:solidFill>
                  <a:srgbClr val="C8942C"/>
                </a:solidFill>
                <a:effectLst/>
                <a:latin typeface="Josefin Sans Light" pitchFamily="2" charset="77"/>
              </a:rPr>
              <a:t> </a:t>
            </a:r>
            <a:r>
              <a:rPr lang="en-GB" sz="3200" b="1" dirty="0" err="1">
                <a:solidFill>
                  <a:srgbClr val="C8942C"/>
                </a:solidFill>
                <a:effectLst/>
                <a:latin typeface="Josefin Sans Light" pitchFamily="2" charset="77"/>
              </a:rPr>
              <a:t>à</a:t>
            </a:r>
            <a:r>
              <a:rPr lang="en-GB" sz="3200" b="1" dirty="0">
                <a:solidFill>
                  <a:srgbClr val="C8942C"/>
                </a:solidFill>
                <a:effectLst/>
                <a:latin typeface="Josefin Sans Light" pitchFamily="2" charset="77"/>
              </a:rPr>
              <a:t> </a:t>
            </a:r>
            <a:r>
              <a:rPr lang="en-GB" sz="3200" b="1" dirty="0" err="1">
                <a:solidFill>
                  <a:srgbClr val="C8942C"/>
                </a:solidFill>
                <a:effectLst/>
                <a:latin typeface="Josefin Sans Light" pitchFamily="2" charset="77"/>
              </a:rPr>
              <a:t>être</a:t>
            </a:r>
            <a:r>
              <a:rPr lang="en-GB" sz="3200" b="1" dirty="0">
                <a:solidFill>
                  <a:srgbClr val="C8942C"/>
                </a:solidFill>
                <a:effectLst/>
                <a:latin typeface="Josefin Sans Light" pitchFamily="2" charset="77"/>
              </a:rPr>
              <a:t> un </a:t>
            </a:r>
            <a:r>
              <a:rPr lang="en-GB" sz="3200" b="1" dirty="0" err="1">
                <a:solidFill>
                  <a:srgbClr val="C8942C"/>
                </a:solidFill>
                <a:effectLst/>
                <a:latin typeface="Josefin Sans Light" pitchFamily="2" charset="77"/>
              </a:rPr>
              <a:t>peuple</a:t>
            </a:r>
            <a:r>
              <a:rPr lang="en-GB" sz="3200" b="1" dirty="0">
                <a:solidFill>
                  <a:srgbClr val="C8942C"/>
                </a:solidFill>
                <a:effectLst/>
                <a:latin typeface="Josefin Sans Light" pitchFamily="2" charset="77"/>
              </a:rPr>
              <a:t> de saints</a:t>
            </a:r>
            <a:endParaRPr lang="en-GB" sz="3200" dirty="0">
              <a:solidFill>
                <a:srgbClr val="C8942C"/>
              </a:solidFill>
              <a:effectLst/>
              <a:latin typeface="Josefin Sans 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026008-F19C-30A5-9DA3-945E3E217800}"/>
              </a:ext>
            </a:extLst>
          </p:cNvPr>
          <p:cNvSpPr txBox="1"/>
          <p:nvPr userDrawn="1"/>
        </p:nvSpPr>
        <p:spPr>
          <a:xfrm>
            <a:off x="8475133" y="12357195"/>
            <a:ext cx="889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3200" b="1" dirty="0" err="1">
                <a:solidFill>
                  <a:srgbClr val="C8942C"/>
                </a:solidFill>
                <a:effectLst/>
                <a:latin typeface="Josefin Sans Light" pitchFamily="2" charset="77"/>
              </a:rPr>
              <a:t>Quand</a:t>
            </a:r>
            <a:r>
              <a:rPr lang="en-GB" sz="3200" b="1" dirty="0">
                <a:solidFill>
                  <a:srgbClr val="C8942C"/>
                </a:solidFill>
                <a:effectLst/>
                <a:latin typeface="Josefin Sans Light" pitchFamily="2" charset="77"/>
              </a:rPr>
              <a:t> </a:t>
            </a:r>
            <a:r>
              <a:rPr lang="en-GB" sz="3200" b="1" dirty="0" err="1">
                <a:solidFill>
                  <a:srgbClr val="C8942C"/>
                </a:solidFill>
                <a:effectLst/>
                <a:latin typeface="Josefin Sans Light" pitchFamily="2" charset="77"/>
              </a:rPr>
              <a:t>ciel</a:t>
            </a:r>
            <a:r>
              <a:rPr lang="en-GB" sz="3200" b="1" dirty="0">
                <a:solidFill>
                  <a:srgbClr val="C8942C"/>
                </a:solidFill>
                <a:effectLst/>
                <a:latin typeface="Josefin Sans Light" pitchFamily="2" charset="77"/>
              </a:rPr>
              <a:t> et </a:t>
            </a:r>
            <a:r>
              <a:rPr lang="en-GB" sz="3200" b="1" dirty="0" err="1">
                <a:solidFill>
                  <a:srgbClr val="C8942C"/>
                </a:solidFill>
                <a:effectLst/>
                <a:latin typeface="Josefin Sans Light" pitchFamily="2" charset="77"/>
              </a:rPr>
              <a:t>terre</a:t>
            </a:r>
            <a:r>
              <a:rPr lang="en-GB" sz="3200" b="1" dirty="0">
                <a:solidFill>
                  <a:srgbClr val="C8942C"/>
                </a:solidFill>
                <a:effectLst/>
                <a:latin typeface="Josefin Sans Light" pitchFamily="2" charset="77"/>
              </a:rPr>
              <a:t> </a:t>
            </a:r>
            <a:r>
              <a:rPr lang="en-GB" sz="3200" b="1" dirty="0" err="1">
                <a:solidFill>
                  <a:srgbClr val="C8942C"/>
                </a:solidFill>
                <a:effectLst/>
                <a:latin typeface="Josefin Sans Light" pitchFamily="2" charset="77"/>
              </a:rPr>
              <a:t>s’embrassent</a:t>
            </a:r>
            <a:endParaRPr lang="en-GB" sz="3200" dirty="0">
              <a:solidFill>
                <a:srgbClr val="C8942C"/>
              </a:solidFill>
              <a:effectLst/>
              <a:latin typeface="Josefin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63768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777959" rtl="0" eaLnBrk="1" latinLnBrk="0" hangingPunct="1">
        <a:lnSpc>
          <a:spcPct val="90000"/>
        </a:lnSpc>
        <a:spcBef>
          <a:spcPct val="0"/>
        </a:spcBef>
        <a:buNone/>
        <a:defRPr sz="85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4490" indent="-444490" algn="l" defTabSz="1777959" rtl="0" eaLnBrk="1" latinLnBrk="0" hangingPunct="1">
        <a:lnSpc>
          <a:spcPct val="90000"/>
        </a:lnSpc>
        <a:spcBef>
          <a:spcPts val="1944"/>
        </a:spcBef>
        <a:buFont typeface="Arial" panose="020B0604020202020204" pitchFamily="34" charset="0"/>
        <a:buChar char="•"/>
        <a:defRPr sz="5444" kern="1200">
          <a:solidFill>
            <a:schemeClr val="tx1"/>
          </a:solidFill>
          <a:latin typeface="+mn-lt"/>
          <a:ea typeface="+mn-ea"/>
          <a:cs typeface="+mn-cs"/>
        </a:defRPr>
      </a:lvl1pPr>
      <a:lvl2pPr marL="1333470" indent="-444490" algn="l" defTabSz="1777959" rtl="0" eaLnBrk="1" latinLnBrk="0" hangingPunct="1">
        <a:lnSpc>
          <a:spcPct val="90000"/>
        </a:lnSpc>
        <a:spcBef>
          <a:spcPts val="972"/>
        </a:spcBef>
        <a:buFont typeface="Arial" panose="020B0604020202020204" pitchFamily="34" charset="0"/>
        <a:buChar char="•"/>
        <a:defRPr sz="4667" kern="1200">
          <a:solidFill>
            <a:schemeClr val="tx1"/>
          </a:solidFill>
          <a:latin typeface="+mn-lt"/>
          <a:ea typeface="+mn-ea"/>
          <a:cs typeface="+mn-cs"/>
        </a:defRPr>
      </a:lvl2pPr>
      <a:lvl3pPr marL="2222449" indent="-444490" algn="l" defTabSz="1777959" rtl="0" eaLnBrk="1" latinLnBrk="0" hangingPunct="1">
        <a:lnSpc>
          <a:spcPct val="90000"/>
        </a:lnSpc>
        <a:spcBef>
          <a:spcPts val="972"/>
        </a:spcBef>
        <a:buFont typeface="Arial" panose="020B0604020202020204" pitchFamily="34" charset="0"/>
        <a:buChar char="•"/>
        <a:defRPr sz="3889" kern="1200">
          <a:solidFill>
            <a:schemeClr val="tx1"/>
          </a:solidFill>
          <a:latin typeface="+mn-lt"/>
          <a:ea typeface="+mn-ea"/>
          <a:cs typeface="+mn-cs"/>
        </a:defRPr>
      </a:lvl3pPr>
      <a:lvl4pPr marL="3111429" indent="-444490" algn="l" defTabSz="1777959" rtl="0" eaLnBrk="1" latinLnBrk="0" hangingPunct="1">
        <a:lnSpc>
          <a:spcPct val="90000"/>
        </a:lnSpc>
        <a:spcBef>
          <a:spcPts val="972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4000409" indent="-444490" algn="l" defTabSz="1777959" rtl="0" eaLnBrk="1" latinLnBrk="0" hangingPunct="1">
        <a:lnSpc>
          <a:spcPct val="90000"/>
        </a:lnSpc>
        <a:spcBef>
          <a:spcPts val="972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889388" indent="-444490" algn="l" defTabSz="1777959" rtl="0" eaLnBrk="1" latinLnBrk="0" hangingPunct="1">
        <a:lnSpc>
          <a:spcPct val="90000"/>
        </a:lnSpc>
        <a:spcBef>
          <a:spcPts val="972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778368" indent="-444490" algn="l" defTabSz="1777959" rtl="0" eaLnBrk="1" latinLnBrk="0" hangingPunct="1">
        <a:lnSpc>
          <a:spcPct val="90000"/>
        </a:lnSpc>
        <a:spcBef>
          <a:spcPts val="972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667348" indent="-444490" algn="l" defTabSz="1777959" rtl="0" eaLnBrk="1" latinLnBrk="0" hangingPunct="1">
        <a:lnSpc>
          <a:spcPct val="90000"/>
        </a:lnSpc>
        <a:spcBef>
          <a:spcPts val="972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556327" indent="-444490" algn="l" defTabSz="1777959" rtl="0" eaLnBrk="1" latinLnBrk="0" hangingPunct="1">
        <a:lnSpc>
          <a:spcPct val="90000"/>
        </a:lnSpc>
        <a:spcBef>
          <a:spcPts val="972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7795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88980" algn="l" defTabSz="177795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777959" algn="l" defTabSz="177795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666939" algn="l" defTabSz="177795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555919" algn="l" defTabSz="177795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444898" algn="l" defTabSz="177795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333878" algn="l" defTabSz="177795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222858" algn="l" defTabSz="177795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111837" algn="l" defTabSz="1777959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5714-BD0C-A8B5-E3A4-13DD0E869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3240" y="546269"/>
            <a:ext cx="14341643" cy="2577484"/>
          </a:xfrm>
        </p:spPr>
        <p:txBody>
          <a:bodyPr>
            <a:normAutofit/>
          </a:bodyPr>
          <a:lstStyle/>
          <a:p>
            <a:pPr algn="just"/>
            <a:r>
              <a:rPr lang="en-GB" sz="7200" b="1" spc="-300" dirty="0" err="1">
                <a:solidFill>
                  <a:srgbClr val="C8942C"/>
                </a:solidFill>
                <a:latin typeface="Josefin Sans" pitchFamily="2" charset="77"/>
              </a:rPr>
              <a:t>Renouveler</a:t>
            </a:r>
            <a:r>
              <a:rPr lang="en-GB" sz="7200" b="1" spc="-300" dirty="0">
                <a:solidFill>
                  <a:srgbClr val="C8942C"/>
                </a:solidFill>
                <a:latin typeface="Josefin Sans" pitchFamily="2" charset="77"/>
              </a:rPr>
              <a:t> </a:t>
            </a:r>
            <a:r>
              <a:rPr lang="en-GB" sz="7200" b="1" spc="-300" dirty="0" err="1">
                <a:solidFill>
                  <a:srgbClr val="C8942C"/>
                </a:solidFill>
                <a:latin typeface="Josefin Sans" pitchFamily="2" charset="77"/>
              </a:rPr>
              <a:t>l’alliance</a:t>
            </a:r>
            <a:r>
              <a:rPr lang="en-GB" sz="7200" b="1" spc="-300" dirty="0">
                <a:solidFill>
                  <a:srgbClr val="C8942C"/>
                </a:solidFill>
                <a:latin typeface="Josefin Sans" pitchFamily="2" charset="77"/>
              </a:rPr>
              <a:t> avec Marie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D8D4C-E687-94FD-656A-A3556BA13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493" y="3119295"/>
            <a:ext cx="11911265" cy="8742629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dirty="0" err="1">
                <a:latin typeface="Raleway Medium" pitchFamily="2" charset="77"/>
              </a:rPr>
              <a:t>Seigneur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notre</a:t>
            </a:r>
            <a:r>
              <a:rPr lang="en-GB" dirty="0">
                <a:latin typeface="Raleway Medium" pitchFamily="2" charset="77"/>
              </a:rPr>
              <a:t> Dieu,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>
                <a:latin typeface="Raleway Medium" pitchFamily="2" charset="77"/>
              </a:rPr>
              <a:t>pour </a:t>
            </a:r>
            <a:r>
              <a:rPr lang="en-GB" dirty="0" err="1">
                <a:latin typeface="Raleway Medium" pitchFamily="2" charset="77"/>
              </a:rPr>
              <a:t>sauver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tous</a:t>
            </a:r>
            <a:r>
              <a:rPr lang="en-GB" dirty="0">
                <a:latin typeface="Raleway Medium" pitchFamily="2" charset="77"/>
              </a:rPr>
              <a:t> les hommes et les </a:t>
            </a:r>
            <a:r>
              <a:rPr lang="en-GB" dirty="0" err="1">
                <a:latin typeface="Raleway Medium" pitchFamily="2" charset="77"/>
              </a:rPr>
              <a:t>conduire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vers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toi</a:t>
            </a:r>
            <a:r>
              <a:rPr lang="en-GB" dirty="0">
                <a:latin typeface="Raleway Medium" pitchFamily="2" charset="77"/>
              </a:rPr>
              <a:t>,</a:t>
            </a:r>
            <a:br>
              <a:rPr lang="en-GB" dirty="0">
                <a:latin typeface="Raleway Medium" pitchFamily="2" charset="77"/>
              </a:rPr>
            </a:br>
            <a:r>
              <a:rPr lang="en-GB" dirty="0" err="1">
                <a:latin typeface="Raleway Medium" pitchFamily="2" charset="77"/>
              </a:rPr>
              <a:t>tu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leur</a:t>
            </a:r>
            <a:r>
              <a:rPr lang="en-GB" dirty="0">
                <a:latin typeface="Raleway Medium" pitchFamily="2" charset="77"/>
              </a:rPr>
              <a:t> as </a:t>
            </a:r>
            <a:r>
              <a:rPr lang="en-GB" dirty="0" err="1">
                <a:latin typeface="Raleway Medium" pitchFamily="2" charset="77"/>
              </a:rPr>
              <a:t>envoyé</a:t>
            </a:r>
            <a:r>
              <a:rPr lang="en-GB" dirty="0">
                <a:latin typeface="Raleway Medium" pitchFamily="2" charset="77"/>
              </a:rPr>
              <a:t> ton </a:t>
            </a:r>
            <a:r>
              <a:rPr lang="en-GB" dirty="0" err="1">
                <a:latin typeface="Raleway Medium" pitchFamily="2" charset="77"/>
              </a:rPr>
              <a:t>Fils</a:t>
            </a:r>
            <a:r>
              <a:rPr lang="en-GB" dirty="0">
                <a:latin typeface="Raleway Medium" pitchFamily="2" charset="77"/>
              </a:rPr>
              <a:t> bien-</a:t>
            </a:r>
            <a:r>
              <a:rPr lang="en-GB" dirty="0" err="1">
                <a:latin typeface="Raleway Medium" pitchFamily="2" charset="77"/>
              </a:rPr>
              <a:t>aimé</a:t>
            </a:r>
            <a:br>
              <a:rPr lang="en-GB" dirty="0">
                <a:latin typeface="Raleway Medium" pitchFamily="2" charset="77"/>
              </a:rPr>
            </a:br>
            <a:r>
              <a:rPr lang="en-GB" dirty="0">
                <a:latin typeface="Raleway Medium" pitchFamily="2" charset="77"/>
              </a:rPr>
              <a:t>qui </a:t>
            </a:r>
            <a:r>
              <a:rPr lang="en-GB" dirty="0" err="1">
                <a:latin typeface="Raleway Medium" pitchFamily="2" charset="77"/>
              </a:rPr>
              <a:t>s’est</a:t>
            </a:r>
            <a:r>
              <a:rPr lang="en-GB" dirty="0">
                <a:latin typeface="Raleway Medium" pitchFamily="2" charset="77"/>
              </a:rPr>
              <a:t> fait homme </a:t>
            </a:r>
            <a:r>
              <a:rPr lang="en-GB" dirty="0" err="1">
                <a:latin typeface="Raleway Medium" pitchFamily="2" charset="77"/>
              </a:rPr>
              <a:t>en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naissant</a:t>
            </a:r>
            <a:r>
              <a:rPr lang="en-GB" dirty="0">
                <a:latin typeface="Raleway Medium" pitchFamily="2" charset="77"/>
              </a:rPr>
              <a:t> de la </a:t>
            </a:r>
            <a:r>
              <a:rPr lang="en-GB" dirty="0" err="1">
                <a:latin typeface="Raleway Medium" pitchFamily="2" charset="77"/>
              </a:rPr>
              <a:t>Vierge</a:t>
            </a:r>
            <a:r>
              <a:rPr lang="en-GB" dirty="0">
                <a:latin typeface="Raleway Medium" pitchFamily="2" charset="77"/>
              </a:rPr>
              <a:t> Marie.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 err="1">
                <a:latin typeface="Raleway Medium" pitchFamily="2" charset="77"/>
              </a:rPr>
              <a:t>Accorde</a:t>
            </a:r>
            <a:r>
              <a:rPr lang="en-GB" dirty="0">
                <a:latin typeface="Raleway Medium" pitchFamily="2" charset="77"/>
              </a:rPr>
              <a:t>-nous d’être </a:t>
            </a:r>
            <a:r>
              <a:rPr lang="en-GB" dirty="0" err="1">
                <a:latin typeface="Raleway Medium" pitchFamily="2" charset="77"/>
              </a:rPr>
              <a:t>formés</a:t>
            </a:r>
            <a:r>
              <a:rPr lang="en-GB" dirty="0">
                <a:latin typeface="Raleway Medium" pitchFamily="2" charset="77"/>
              </a:rPr>
              <a:t> par </a:t>
            </a:r>
            <a:r>
              <a:rPr lang="en-GB" dirty="0" err="1">
                <a:latin typeface="Raleway Medium" pitchFamily="2" charset="77"/>
              </a:rPr>
              <a:t>elle</a:t>
            </a:r>
            <a:br>
              <a:rPr lang="en-GB" dirty="0">
                <a:latin typeface="Raleway Medium" pitchFamily="2" charset="77"/>
              </a:rPr>
            </a:br>
            <a:r>
              <a:rPr lang="en-GB" dirty="0" err="1">
                <a:latin typeface="Raleway Medium" pitchFamily="2" charset="77"/>
              </a:rPr>
              <a:t>à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l’image</a:t>
            </a:r>
            <a:r>
              <a:rPr lang="en-GB" dirty="0">
                <a:latin typeface="Raleway Medium" pitchFamily="2" charset="77"/>
              </a:rPr>
              <a:t> de son </a:t>
            </a:r>
            <a:r>
              <a:rPr lang="en-GB" dirty="0" err="1">
                <a:latin typeface="Raleway Medium" pitchFamily="2" charset="77"/>
              </a:rPr>
              <a:t>Fils</a:t>
            </a:r>
            <a:r>
              <a:rPr lang="en-GB" dirty="0">
                <a:latin typeface="Raleway Medium" pitchFamily="2" charset="77"/>
              </a:rPr>
              <a:t> premier-né</a:t>
            </a:r>
            <a:br>
              <a:rPr lang="en-GB" dirty="0">
                <a:latin typeface="Raleway Medium" pitchFamily="2" charset="77"/>
              </a:rPr>
            </a:br>
            <a:r>
              <a:rPr lang="en-GB" dirty="0">
                <a:latin typeface="Raleway Medium" pitchFamily="2" charset="77"/>
              </a:rPr>
              <a:t>et </a:t>
            </a:r>
            <a:r>
              <a:rPr lang="en-GB" dirty="0" err="1">
                <a:latin typeface="Raleway Medium" pitchFamily="2" charset="77"/>
              </a:rPr>
              <a:t>fais</a:t>
            </a:r>
            <a:r>
              <a:rPr lang="en-GB" dirty="0">
                <a:latin typeface="Raleway Medium" pitchFamily="2" charset="77"/>
              </a:rPr>
              <a:t>-nous prendre part </a:t>
            </a:r>
            <a:r>
              <a:rPr lang="en-GB" dirty="0" err="1">
                <a:latin typeface="Raleway Medium" pitchFamily="2" charset="77"/>
              </a:rPr>
              <a:t>à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l’amour</a:t>
            </a:r>
            <a:r>
              <a:rPr lang="en-GB" dirty="0">
                <a:latin typeface="Raleway Medium" pitchFamily="2" charset="77"/>
              </a:rPr>
              <a:t> du Christ </a:t>
            </a:r>
            <a:r>
              <a:rPr lang="en-GB" dirty="0" err="1">
                <a:latin typeface="Raleway Medium" pitchFamily="2" charset="77"/>
              </a:rPr>
              <a:t>envers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sa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Mère</a:t>
            </a:r>
            <a:r>
              <a:rPr lang="en-GB" dirty="0">
                <a:latin typeface="Raleway Medium" pitchFamily="2" charset="77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>
                <a:latin typeface="Raleway Medium" pitchFamily="2" charset="77"/>
              </a:rPr>
              <a:t>Tu as </a:t>
            </a:r>
            <a:r>
              <a:rPr lang="en-GB" dirty="0" err="1">
                <a:latin typeface="Raleway Medium" pitchFamily="2" charset="77"/>
              </a:rPr>
              <a:t>associé</a:t>
            </a:r>
            <a:r>
              <a:rPr lang="en-GB" dirty="0">
                <a:latin typeface="Raleway Medium" pitchFamily="2" charset="77"/>
              </a:rPr>
              <a:t> Marie au </a:t>
            </a:r>
            <a:r>
              <a:rPr lang="en-GB" dirty="0" err="1">
                <a:latin typeface="Raleway Medium" pitchFamily="2" charset="77"/>
              </a:rPr>
              <a:t>mystère</a:t>
            </a:r>
            <a:r>
              <a:rPr lang="en-GB" dirty="0">
                <a:latin typeface="Raleway Medium" pitchFamily="2" charset="77"/>
              </a:rPr>
              <a:t> de ton </a:t>
            </a:r>
            <a:r>
              <a:rPr lang="en-GB" dirty="0" err="1">
                <a:latin typeface="Raleway Medium" pitchFamily="2" charset="77"/>
              </a:rPr>
              <a:t>Fils</a:t>
            </a:r>
            <a:br>
              <a:rPr lang="en-GB" dirty="0">
                <a:latin typeface="Raleway Medium" pitchFamily="2" charset="77"/>
              </a:rPr>
            </a:br>
            <a:r>
              <a:rPr lang="en-GB" dirty="0">
                <a:latin typeface="Raleway Medium" pitchFamily="2" charset="77"/>
              </a:rPr>
              <a:t>pour </a:t>
            </a:r>
            <a:r>
              <a:rPr lang="en-GB" dirty="0" err="1">
                <a:latin typeface="Raleway Medium" pitchFamily="2" charset="77"/>
              </a:rPr>
              <a:t>qu’elle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soit</a:t>
            </a:r>
            <a:r>
              <a:rPr lang="en-GB" dirty="0">
                <a:latin typeface="Raleway Medium" pitchFamily="2" charset="77"/>
              </a:rPr>
              <a:t> la nouvelle Eve, la </a:t>
            </a:r>
            <a:r>
              <a:rPr lang="en-GB" dirty="0" err="1">
                <a:latin typeface="Raleway Medium" pitchFamily="2" charset="77"/>
              </a:rPr>
              <a:t>Mère</a:t>
            </a:r>
            <a:r>
              <a:rPr lang="en-GB" dirty="0">
                <a:latin typeface="Raleway Medium" pitchFamily="2" charset="77"/>
              </a:rPr>
              <a:t> des </a:t>
            </a:r>
            <a:r>
              <a:rPr lang="en-GB" dirty="0" err="1">
                <a:latin typeface="Raleway Medium" pitchFamily="2" charset="77"/>
              </a:rPr>
              <a:t>vivants</a:t>
            </a:r>
            <a:r>
              <a:rPr lang="en-GB" dirty="0">
                <a:latin typeface="Raleway Medium" pitchFamily="2" charset="77"/>
              </a:rPr>
              <a:t>;</a:t>
            </a:r>
            <a:br>
              <a:rPr lang="en-GB" dirty="0">
                <a:latin typeface="Raleway Medium" pitchFamily="2" charset="77"/>
              </a:rPr>
            </a:br>
            <a:r>
              <a:rPr lang="en-GB" dirty="0" err="1">
                <a:latin typeface="Raleway Medium" pitchFamily="2" charset="77"/>
              </a:rPr>
              <a:t>confirme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l’alliance</a:t>
            </a:r>
            <a:r>
              <a:rPr lang="en-GB" dirty="0">
                <a:latin typeface="Raleway Medium" pitchFamily="2" charset="77"/>
              </a:rPr>
              <a:t> que nous </a:t>
            </a:r>
            <a:r>
              <a:rPr lang="en-GB" dirty="0" err="1">
                <a:latin typeface="Raleway Medium" pitchFamily="2" charset="77"/>
              </a:rPr>
              <a:t>avons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contractée</a:t>
            </a:r>
            <a:r>
              <a:rPr lang="en-GB" dirty="0">
                <a:latin typeface="Raleway Medium" pitchFamily="2" charset="77"/>
              </a:rPr>
              <a:t> avec </a:t>
            </a:r>
            <a:r>
              <a:rPr lang="en-GB" dirty="0" err="1">
                <a:latin typeface="Raleway Medium" pitchFamily="2" charset="77"/>
              </a:rPr>
              <a:t>elle</a:t>
            </a:r>
            <a:r>
              <a:rPr lang="en-GB" dirty="0">
                <a:latin typeface="Raleway Medium" pitchFamily="2" charset="77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>
                <a:latin typeface="Raleway Medium" pitchFamily="2" charset="77"/>
              </a:rPr>
              <a:t>Que </a:t>
            </a:r>
            <a:r>
              <a:rPr lang="en-GB" dirty="0" err="1">
                <a:latin typeface="Raleway Medium" pitchFamily="2" charset="77"/>
              </a:rPr>
              <a:t>notre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dévouement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prolonge</a:t>
            </a:r>
            <a:r>
              <a:rPr lang="en-GB" dirty="0">
                <a:latin typeface="Raleway Medium" pitchFamily="2" charset="77"/>
              </a:rPr>
              <a:t> sur </a:t>
            </a:r>
            <a:r>
              <a:rPr lang="en-GB" dirty="0" err="1">
                <a:latin typeface="Raleway Medium" pitchFamily="2" charset="77"/>
              </a:rPr>
              <a:t>terre</a:t>
            </a:r>
            <a:br>
              <a:rPr lang="en-GB" dirty="0">
                <a:latin typeface="Raleway Medium" pitchFamily="2" charset="77"/>
              </a:rPr>
            </a:br>
            <a:r>
              <a:rPr lang="en-GB" dirty="0" err="1">
                <a:latin typeface="Raleway Medium" pitchFamily="2" charset="77"/>
              </a:rPr>
              <a:t>sa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charité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maternelle</a:t>
            </a:r>
            <a:r>
              <a:rPr lang="en-GB" dirty="0">
                <a:latin typeface="Raleway Medium" pitchFamily="2" charset="77"/>
              </a:rPr>
              <a:t> et </a:t>
            </a:r>
            <a:r>
              <a:rPr lang="en-GB" dirty="0" err="1">
                <a:latin typeface="Raleway Medium" pitchFamily="2" charset="77"/>
              </a:rPr>
              <a:t>fasse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croître</a:t>
            </a:r>
            <a:r>
              <a:rPr lang="en-GB" dirty="0">
                <a:latin typeface="Raleway Medium" pitchFamily="2" charset="77"/>
              </a:rPr>
              <a:t> </a:t>
            </a:r>
            <a:r>
              <a:rPr lang="en-GB" dirty="0" err="1">
                <a:latin typeface="Raleway Medium" pitchFamily="2" charset="77"/>
              </a:rPr>
              <a:t>l’Eglise</a:t>
            </a:r>
            <a:r>
              <a:rPr lang="en-GB" dirty="0">
                <a:latin typeface="Raleway Medium" pitchFamily="2" charset="77"/>
              </a:rPr>
              <a:t>,</a:t>
            </a:r>
            <a:br>
              <a:rPr lang="en-GB" dirty="0">
                <a:latin typeface="Raleway Medium" pitchFamily="2" charset="77"/>
              </a:rPr>
            </a:br>
            <a:r>
              <a:rPr lang="en-GB" dirty="0">
                <a:latin typeface="Raleway Medium" pitchFamily="2" charset="77"/>
              </a:rPr>
              <a:t>le Corps de ton </a:t>
            </a:r>
            <a:r>
              <a:rPr lang="en-GB" dirty="0" err="1">
                <a:latin typeface="Raleway Medium" pitchFamily="2" charset="77"/>
              </a:rPr>
              <a:t>Fils</a:t>
            </a:r>
            <a:r>
              <a:rPr lang="en-GB" dirty="0">
                <a:latin typeface="Raleway Medium" pitchFamily="2" charset="77"/>
              </a:rPr>
              <a:t>, </a:t>
            </a:r>
            <a:r>
              <a:rPr lang="en-GB" dirty="0" err="1">
                <a:latin typeface="Raleway Medium" pitchFamily="2" charset="77"/>
              </a:rPr>
              <a:t>Jésus</a:t>
            </a:r>
            <a:r>
              <a:rPr lang="en-GB" dirty="0">
                <a:latin typeface="Raleway Medium" pitchFamily="2" charset="77"/>
              </a:rPr>
              <a:t> Christ, </a:t>
            </a:r>
            <a:r>
              <a:rPr lang="en-GB" dirty="0" err="1">
                <a:latin typeface="Raleway Medium" pitchFamily="2" charset="77"/>
              </a:rPr>
              <a:t>notre</a:t>
            </a:r>
            <a:r>
              <a:rPr lang="en-GB" dirty="0">
                <a:latin typeface="Raleway Medium" pitchFamily="2" charset="77"/>
              </a:rPr>
              <a:t> </a:t>
            </a:r>
            <a:r>
              <a:rPr lang="en-GB" dirty="0" err="1">
                <a:latin typeface="Raleway Medium" pitchFamily="2" charset="77"/>
              </a:rPr>
              <a:t>Seigneur</a:t>
            </a:r>
            <a:r>
              <a:rPr lang="en-GB" dirty="0">
                <a:latin typeface="Raleway Medium" pitchFamily="2" charset="77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>
                <a:latin typeface="Raleway Medium" pitchFamily="2" charset="77"/>
              </a:rPr>
              <a:t>Amen.</a:t>
            </a:r>
          </a:p>
          <a:p>
            <a:pPr marL="0" indent="0">
              <a:buNone/>
            </a:pPr>
            <a:endParaRPr lang="en-CH" dirty="0">
              <a:latin typeface="Raleway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73282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5714-BD0C-A8B5-E3A4-13DD0E869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3240" y="546269"/>
            <a:ext cx="14341643" cy="2577484"/>
          </a:xfrm>
        </p:spPr>
        <p:txBody>
          <a:bodyPr>
            <a:normAutofit/>
          </a:bodyPr>
          <a:lstStyle/>
          <a:p>
            <a:pPr algn="just"/>
            <a:r>
              <a:rPr lang="en-GB" sz="7200" b="1" spc="-300" dirty="0" err="1">
                <a:solidFill>
                  <a:srgbClr val="C8942C"/>
                </a:solidFill>
                <a:latin typeface="Josefin Sans" pitchFamily="2" charset="77"/>
              </a:rPr>
              <a:t>Prière</a:t>
            </a:r>
            <a:r>
              <a:rPr lang="en-GB" sz="7200" b="1" spc="-300" dirty="0">
                <a:solidFill>
                  <a:srgbClr val="C8942C"/>
                </a:solidFill>
                <a:latin typeface="Josefin Sans" pitchFamily="2" charset="77"/>
              </a:rPr>
              <a:t> de Trois </a:t>
            </a:r>
            <a:r>
              <a:rPr lang="en-GB" sz="7200" b="1" spc="-300" dirty="0" err="1">
                <a:solidFill>
                  <a:srgbClr val="C8942C"/>
                </a:solidFill>
                <a:latin typeface="Josefin Sans" pitchFamily="2" charset="77"/>
              </a:rPr>
              <a:t>Heures</a:t>
            </a:r>
            <a:endParaRPr lang="en-GB" sz="7200" b="1" spc="-300" dirty="0">
              <a:solidFill>
                <a:srgbClr val="C8942C"/>
              </a:solidFill>
              <a:latin typeface="Josefin Sans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D8D4C-E687-94FD-656A-A3556BA13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493" y="2830540"/>
            <a:ext cx="6015791" cy="72038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3000" dirty="0" err="1">
                <a:latin typeface="Raleway Medium" pitchFamily="2" charset="77"/>
              </a:rPr>
              <a:t>Seigneur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Jésus</a:t>
            </a:r>
            <a:r>
              <a:rPr lang="en-GB" sz="3000" dirty="0">
                <a:latin typeface="Raleway Medium" pitchFamily="2" charset="77"/>
              </a:rPr>
              <a:t>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000" dirty="0">
                <a:latin typeface="Raleway Medium" pitchFamily="2" charset="77"/>
              </a:rPr>
              <a:t>nous </a:t>
            </a:r>
            <a:r>
              <a:rPr lang="en-GB" sz="3000" dirty="0" err="1">
                <a:latin typeface="Raleway Medium" pitchFamily="2" charset="77"/>
              </a:rPr>
              <a:t>voici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réunis</a:t>
            </a:r>
            <a:r>
              <a:rPr lang="en-GB" sz="3000" dirty="0">
                <a:latin typeface="Raleway Medium" pitchFamily="2" charset="77"/>
              </a:rPr>
              <a:t> au pied de la Croix avec ta </a:t>
            </a:r>
            <a:r>
              <a:rPr lang="en-GB" sz="3000" dirty="0" err="1">
                <a:latin typeface="Raleway Medium" pitchFamily="2" charset="77"/>
              </a:rPr>
              <a:t>Mère</a:t>
            </a:r>
            <a:r>
              <a:rPr lang="en-GB" sz="3000" dirty="0">
                <a:latin typeface="Raleway Medium" pitchFamily="2" charset="77"/>
              </a:rPr>
              <a:t> et le disciple que </a:t>
            </a:r>
            <a:r>
              <a:rPr lang="en-GB" sz="3000" dirty="0" err="1">
                <a:latin typeface="Raleway Medium" pitchFamily="2" charset="77"/>
              </a:rPr>
              <a:t>tu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aimais</a:t>
            </a:r>
            <a:r>
              <a:rPr lang="en-GB" sz="3000" dirty="0">
                <a:latin typeface="Raleway Medium" pitchFamily="2" charset="77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000" dirty="0">
                <a:latin typeface="Raleway Medium" pitchFamily="2" charset="77"/>
              </a:rPr>
              <a:t>Nous </a:t>
            </a:r>
            <a:r>
              <a:rPr lang="en-GB" sz="3000" dirty="0" err="1">
                <a:latin typeface="Raleway Medium" pitchFamily="2" charset="77"/>
              </a:rPr>
              <a:t>te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demandons</a:t>
            </a:r>
            <a:r>
              <a:rPr lang="en-GB" sz="3000" dirty="0">
                <a:latin typeface="Raleway Medium" pitchFamily="2" charset="77"/>
              </a:rPr>
              <a:t> pardon de </a:t>
            </a:r>
            <a:r>
              <a:rPr lang="en-GB" sz="3000" dirty="0" err="1">
                <a:latin typeface="Raleway Medium" pitchFamily="2" charset="77"/>
              </a:rPr>
              <a:t>nos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péchés</a:t>
            </a:r>
            <a:r>
              <a:rPr lang="en-GB" sz="3000" dirty="0">
                <a:latin typeface="Raleway Medium" pitchFamily="2" charset="77"/>
              </a:rPr>
              <a:t> qui </a:t>
            </a:r>
            <a:r>
              <a:rPr lang="en-GB" sz="3000" dirty="0" err="1">
                <a:latin typeface="Raleway Medium" pitchFamily="2" charset="77"/>
              </a:rPr>
              <a:t>sont</a:t>
            </a:r>
            <a:r>
              <a:rPr lang="en-GB" sz="3000" dirty="0">
                <a:latin typeface="Raleway Medium" pitchFamily="2" charset="77"/>
              </a:rPr>
              <a:t> la cause de ta mort.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000" dirty="0">
                <a:latin typeface="Raleway Medium" pitchFamily="2" charset="77"/>
              </a:rPr>
              <a:t>Nous </a:t>
            </a:r>
            <a:r>
              <a:rPr lang="en-GB" sz="3000" dirty="0" err="1">
                <a:latin typeface="Raleway Medium" pitchFamily="2" charset="77"/>
              </a:rPr>
              <a:t>te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remercions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d’avoir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pensé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à</a:t>
            </a:r>
            <a:r>
              <a:rPr lang="en-GB" sz="3000" dirty="0">
                <a:latin typeface="Raleway Medium" pitchFamily="2" charset="77"/>
              </a:rPr>
              <a:t> nous </a:t>
            </a:r>
            <a:r>
              <a:rPr lang="en-GB" sz="3000" dirty="0" err="1">
                <a:latin typeface="Raleway Medium" pitchFamily="2" charset="77"/>
              </a:rPr>
              <a:t>en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cette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heure</a:t>
            </a:r>
            <a:r>
              <a:rPr lang="en-GB" sz="3000" dirty="0">
                <a:latin typeface="Raleway Medium" pitchFamily="2" charset="77"/>
              </a:rPr>
              <a:t> de </a:t>
            </a:r>
            <a:r>
              <a:rPr lang="en-GB" sz="3000" dirty="0" err="1">
                <a:latin typeface="Raleway Medium" pitchFamily="2" charset="77"/>
              </a:rPr>
              <a:t>salut</a:t>
            </a:r>
            <a:r>
              <a:rPr lang="en-GB" sz="3000" dirty="0">
                <a:latin typeface="Raleway Medium" pitchFamily="2" charset="77"/>
              </a:rPr>
              <a:t> et de nous </a:t>
            </a:r>
            <a:r>
              <a:rPr lang="en-GB" sz="3000" dirty="0" err="1">
                <a:latin typeface="Raleway Medium" pitchFamily="2" charset="77"/>
              </a:rPr>
              <a:t>avoir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donné</a:t>
            </a:r>
            <a:r>
              <a:rPr lang="en-GB" sz="3000" dirty="0">
                <a:latin typeface="Raleway Medium" pitchFamily="2" charset="77"/>
              </a:rPr>
              <a:t> Marie pour </a:t>
            </a:r>
            <a:r>
              <a:rPr lang="en-GB" sz="3000" dirty="0" err="1">
                <a:latin typeface="Raleway Medium" pitchFamily="2" charset="77"/>
              </a:rPr>
              <a:t>Mère</a:t>
            </a:r>
            <a:r>
              <a:rPr lang="en-GB" sz="3000">
                <a:latin typeface="Raleway Medium" pitchFamily="2" charset="77"/>
              </a:rPr>
              <a:t>.</a:t>
            </a:r>
            <a:endParaRPr lang="en-CH" sz="3000" dirty="0">
              <a:latin typeface="Raleway Medium" pitchFamily="2" charset="77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D85F65E-A94D-527F-AB55-DADC057A4E1C}"/>
              </a:ext>
            </a:extLst>
          </p:cNvPr>
          <p:cNvSpPr txBox="1">
            <a:spLocks/>
          </p:cNvSpPr>
          <p:nvPr/>
        </p:nvSpPr>
        <p:spPr>
          <a:xfrm>
            <a:off x="10804356" y="2806476"/>
            <a:ext cx="6015791" cy="64337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44490" indent="-444490" algn="l" defTabSz="1777959" rtl="0" eaLnBrk="1" latinLnBrk="0" hangingPunct="1">
              <a:lnSpc>
                <a:spcPct val="90000"/>
              </a:lnSpc>
              <a:spcBef>
                <a:spcPts val="1944"/>
              </a:spcBef>
              <a:buFont typeface="Arial" panose="020B0604020202020204" pitchFamily="34" charset="0"/>
              <a:buChar char="•"/>
              <a:defRPr sz="54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470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4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22449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11429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00409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89388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78368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667348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556327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3000" dirty="0" err="1">
                <a:latin typeface="Raleway Medium" pitchFamily="2" charset="77"/>
              </a:rPr>
              <a:t>Vierge</a:t>
            </a:r>
            <a:r>
              <a:rPr lang="en-GB" sz="3000" dirty="0">
                <a:latin typeface="Raleway Medium" pitchFamily="2" charset="77"/>
              </a:rPr>
              <a:t> Sainte,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3000" dirty="0" err="1">
                <a:latin typeface="Raleway Medium" pitchFamily="2" charset="77"/>
              </a:rPr>
              <a:t>prends</a:t>
            </a:r>
            <a:r>
              <a:rPr lang="en-GB" sz="3000" dirty="0">
                <a:latin typeface="Raleway Medium" pitchFamily="2" charset="77"/>
              </a:rPr>
              <a:t>-nous sous ta protection</a:t>
            </a:r>
            <a:br>
              <a:rPr lang="en-GB" sz="3000" dirty="0">
                <a:latin typeface="Raleway Medium" pitchFamily="2" charset="77"/>
              </a:rPr>
            </a:br>
            <a:r>
              <a:rPr lang="en-GB" sz="3000" dirty="0">
                <a:latin typeface="Raleway Medium" pitchFamily="2" charset="77"/>
              </a:rPr>
              <a:t>et rends-nous </a:t>
            </a:r>
            <a:r>
              <a:rPr lang="en-GB" sz="3000" dirty="0" err="1">
                <a:latin typeface="Raleway Medium" pitchFamily="2" charset="77"/>
              </a:rPr>
              <a:t>dociles</a:t>
            </a:r>
            <a:br>
              <a:rPr lang="en-GB" sz="3000" dirty="0">
                <a:latin typeface="Raleway Medium" pitchFamily="2" charset="77"/>
              </a:rPr>
            </a:br>
            <a:r>
              <a:rPr lang="en-GB" sz="3000" dirty="0" err="1">
                <a:latin typeface="Raleway Medium" pitchFamily="2" charset="77"/>
              </a:rPr>
              <a:t>à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l’action</a:t>
            </a:r>
            <a:r>
              <a:rPr lang="en-GB" sz="3000" dirty="0">
                <a:latin typeface="Raleway Medium" pitchFamily="2" charset="77"/>
              </a:rPr>
              <a:t> de </a:t>
            </a:r>
            <a:r>
              <a:rPr lang="en-GB" sz="3000" dirty="0" err="1">
                <a:latin typeface="Raleway Medium" pitchFamily="2" charset="77"/>
              </a:rPr>
              <a:t>l’Esprit</a:t>
            </a:r>
            <a:r>
              <a:rPr lang="en-GB" sz="3000" dirty="0">
                <a:latin typeface="Raleway Medium" pitchFamily="2" charset="77"/>
              </a:rPr>
              <a:t>-Saint.</a:t>
            </a:r>
            <a:br>
              <a:rPr lang="en-GB" sz="3000" dirty="0">
                <a:latin typeface="Raleway Medium" pitchFamily="2" charset="77"/>
              </a:rPr>
            </a:br>
            <a:endParaRPr lang="en-GB" sz="3000" dirty="0">
              <a:latin typeface="Raleway Medium" pitchFamily="2" charset="77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3000" dirty="0">
                <a:latin typeface="Raleway Medium" pitchFamily="2" charset="77"/>
              </a:rPr>
              <a:t>Saint Jean,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3000" dirty="0" err="1">
                <a:latin typeface="Raleway Medium" pitchFamily="2" charset="77"/>
              </a:rPr>
              <a:t>obtiens</a:t>
            </a:r>
            <a:r>
              <a:rPr lang="en-GB" sz="3000" dirty="0">
                <a:latin typeface="Raleway Medium" pitchFamily="2" charset="77"/>
              </a:rPr>
              <a:t>-nous la grâce</a:t>
            </a:r>
            <a:br>
              <a:rPr lang="en-GB" sz="3000" dirty="0">
                <a:latin typeface="Raleway Medium" pitchFamily="2" charset="77"/>
              </a:rPr>
            </a:br>
            <a:r>
              <a:rPr lang="en-GB" sz="3000" dirty="0" err="1">
                <a:latin typeface="Raleway Medium" pitchFamily="2" charset="77"/>
              </a:rPr>
              <a:t>d’accueillir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comme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toi</a:t>
            </a:r>
            <a:r>
              <a:rPr lang="en-GB" sz="3000" dirty="0">
                <a:latin typeface="Raleway Medium" pitchFamily="2" charset="77"/>
              </a:rPr>
              <a:t>,</a:t>
            </a:r>
            <a:br>
              <a:rPr lang="en-GB" sz="3000" dirty="0">
                <a:latin typeface="Raleway Medium" pitchFamily="2" charset="77"/>
              </a:rPr>
            </a:br>
            <a:r>
              <a:rPr lang="en-GB" sz="3000" dirty="0">
                <a:latin typeface="Raleway Medium" pitchFamily="2" charset="77"/>
              </a:rPr>
              <a:t>Marie dans </a:t>
            </a:r>
            <a:r>
              <a:rPr lang="en-GB" sz="3000" dirty="0" err="1">
                <a:latin typeface="Raleway Medium" pitchFamily="2" charset="77"/>
              </a:rPr>
              <a:t>notre</a:t>
            </a:r>
            <a:r>
              <a:rPr lang="en-GB" sz="3000" dirty="0">
                <a:latin typeface="Raleway Medium" pitchFamily="2" charset="77"/>
              </a:rPr>
              <a:t> vie</a:t>
            </a:r>
            <a:br>
              <a:rPr lang="en-GB" sz="3000" dirty="0">
                <a:latin typeface="Raleway Medium" pitchFamily="2" charset="77"/>
              </a:rPr>
            </a:br>
            <a:r>
              <a:rPr lang="en-GB" sz="3000" dirty="0">
                <a:latin typeface="Raleway Medium" pitchFamily="2" charset="77"/>
              </a:rPr>
              <a:t>et de </a:t>
            </a:r>
            <a:r>
              <a:rPr lang="en-GB" sz="3000" dirty="0" err="1">
                <a:latin typeface="Raleway Medium" pitchFamily="2" charset="77"/>
              </a:rPr>
              <a:t>l’assister</a:t>
            </a:r>
            <a:r>
              <a:rPr lang="en-GB" sz="3000" dirty="0">
                <a:latin typeface="Raleway Medium" pitchFamily="2" charset="77"/>
              </a:rPr>
              <a:t> dans </a:t>
            </a:r>
            <a:r>
              <a:rPr lang="en-GB" sz="3000" dirty="0" err="1">
                <a:latin typeface="Raleway Medium" pitchFamily="2" charset="77"/>
              </a:rPr>
              <a:t>sa</a:t>
            </a:r>
            <a:r>
              <a:rPr lang="en-GB" sz="3000" dirty="0">
                <a:latin typeface="Raleway Medium" pitchFamily="2" charset="77"/>
              </a:rPr>
              <a:t> mission.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3000" dirty="0">
                <a:latin typeface="Raleway Medium" pitchFamily="2" charset="77"/>
              </a:rPr>
              <a:t>Amen.</a:t>
            </a:r>
            <a:endParaRPr lang="en-CH" sz="3000" dirty="0">
              <a:latin typeface="Raleway Medium" pitchFamily="2" charset="77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4A41E5F-B070-4BAC-C142-AB2949A58E2A}"/>
              </a:ext>
            </a:extLst>
          </p:cNvPr>
          <p:cNvSpPr txBox="1">
            <a:spLocks/>
          </p:cNvSpPr>
          <p:nvPr/>
        </p:nvSpPr>
        <p:spPr>
          <a:xfrm>
            <a:off x="4379493" y="10323097"/>
            <a:ext cx="12897855" cy="1198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44490" indent="-444490" algn="l" defTabSz="1777959" rtl="0" eaLnBrk="1" latinLnBrk="0" hangingPunct="1">
              <a:lnSpc>
                <a:spcPct val="90000"/>
              </a:lnSpc>
              <a:spcBef>
                <a:spcPts val="1944"/>
              </a:spcBef>
              <a:buFont typeface="Arial" panose="020B0604020202020204" pitchFamily="34" charset="0"/>
              <a:buChar char="•"/>
              <a:defRPr sz="54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470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4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22449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11429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00409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89388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78368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667348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556327" indent="-444490" algn="l" defTabSz="1777959" rtl="0" eaLnBrk="1" latinLnBrk="0" hangingPunct="1">
              <a:lnSpc>
                <a:spcPct val="90000"/>
              </a:lnSpc>
              <a:spcBef>
                <a:spcPts val="972"/>
              </a:spcBef>
              <a:buFont typeface="Arial" panose="020B0604020202020204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3000" dirty="0">
                <a:latin typeface="Raleway Medium" pitchFamily="2" charset="77"/>
              </a:rPr>
              <a:t>Que le Père et le </a:t>
            </a:r>
            <a:r>
              <a:rPr lang="en-GB" sz="3000" dirty="0" err="1">
                <a:latin typeface="Raleway Medium" pitchFamily="2" charset="77"/>
              </a:rPr>
              <a:t>Fils</a:t>
            </a:r>
            <a:r>
              <a:rPr lang="en-GB" sz="3000" dirty="0">
                <a:latin typeface="Raleway Medium" pitchFamily="2" charset="77"/>
              </a:rPr>
              <a:t> et le Saint-Esprit</a:t>
            </a:r>
            <a:br>
              <a:rPr lang="en-GB" sz="3000" dirty="0">
                <a:latin typeface="Raleway Medium" pitchFamily="2" charset="77"/>
              </a:rPr>
            </a:br>
            <a:r>
              <a:rPr lang="en-GB" sz="3000" dirty="0" err="1">
                <a:latin typeface="Raleway Medium" pitchFamily="2" charset="77"/>
              </a:rPr>
              <a:t>soient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glorifiés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en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tous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lieux</a:t>
            </a:r>
            <a:r>
              <a:rPr lang="en-GB" sz="3000" dirty="0">
                <a:latin typeface="Raleway Medium" pitchFamily="2" charset="77"/>
              </a:rPr>
              <a:t> par </a:t>
            </a:r>
            <a:r>
              <a:rPr lang="en-GB" sz="3000" dirty="0" err="1">
                <a:latin typeface="Raleway Medium" pitchFamily="2" charset="77"/>
              </a:rPr>
              <a:t>l’Immaculée</a:t>
            </a:r>
            <a:r>
              <a:rPr lang="en-GB" sz="3000" dirty="0">
                <a:latin typeface="Raleway Medium" pitchFamily="2" charset="77"/>
              </a:rPr>
              <a:t> </a:t>
            </a:r>
            <a:r>
              <a:rPr lang="en-GB" sz="3000" dirty="0" err="1">
                <a:latin typeface="Raleway Medium" pitchFamily="2" charset="77"/>
              </a:rPr>
              <a:t>Vierge</a:t>
            </a:r>
            <a:r>
              <a:rPr lang="en-GB" sz="3000" dirty="0">
                <a:latin typeface="Raleway Medium" pitchFamily="2" charset="77"/>
              </a:rPr>
              <a:t> Marie.</a:t>
            </a:r>
          </a:p>
        </p:txBody>
      </p:sp>
    </p:spTree>
    <p:extLst>
      <p:ext uri="{BB962C8B-B14F-4D97-AF65-F5344CB8AC3E}">
        <p14:creationId xmlns:p14="http://schemas.microsoft.com/office/powerpoint/2010/main" val="331450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8479882-0D9E-C92B-FC6C-8D2007A1F5FC}"/>
              </a:ext>
            </a:extLst>
          </p:cNvPr>
          <p:cNvSpPr/>
          <p:nvPr/>
        </p:nvSpPr>
        <p:spPr>
          <a:xfrm>
            <a:off x="58458" y="0"/>
            <a:ext cx="4152595" cy="2574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2" name="Picture 11" descr="A picture containing ground, building, colonnade&#10;&#10;Description automatically generated">
            <a:extLst>
              <a:ext uri="{FF2B5EF4-FFF2-40B4-BE49-F238E27FC236}">
                <a16:creationId xmlns:a16="http://schemas.microsoft.com/office/drawing/2014/main" id="{6017D6E1-862C-1B0B-6396-EF4B37615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8" y="1509488"/>
            <a:ext cx="17663083" cy="944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54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A6B87A-15FF-9F85-3C6A-65ABC3D6EB5C}"/>
              </a:ext>
            </a:extLst>
          </p:cNvPr>
          <p:cNvSpPr/>
          <p:nvPr/>
        </p:nvSpPr>
        <p:spPr>
          <a:xfrm>
            <a:off x="216568" y="12344400"/>
            <a:ext cx="6521116" cy="770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6" name="Picture 5" descr="A picture containing colorful, painting, painted&#10;&#10;Description automatically generated">
            <a:extLst>
              <a:ext uri="{FF2B5EF4-FFF2-40B4-BE49-F238E27FC236}">
                <a16:creationId xmlns:a16="http://schemas.microsoft.com/office/drawing/2014/main" id="{B3E018C4-C19A-4786-8A9D-FBC517FF51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48" b="2076"/>
          <a:stretch/>
        </p:blipFill>
        <p:spPr>
          <a:xfrm>
            <a:off x="8253664" y="171864"/>
            <a:ext cx="9135644" cy="1295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68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5714-BD0C-A8B5-E3A4-13DD0E869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3240" y="546269"/>
            <a:ext cx="14341643" cy="2577484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C8942C"/>
                </a:solidFill>
                <a:effectLst/>
                <a:latin typeface="Josefin Sans" pitchFamily="2" charset="77"/>
              </a:rPr>
              <a:t>« </a:t>
            </a:r>
            <a:r>
              <a:rPr lang="en-GB" sz="3600" b="1" dirty="0" err="1">
                <a:solidFill>
                  <a:srgbClr val="C8942C"/>
                </a:solidFill>
                <a:effectLst/>
                <a:latin typeface="Josefin Sans" pitchFamily="2" charset="77"/>
              </a:rPr>
              <a:t>Voici</a:t>
            </a:r>
            <a:r>
              <a:rPr lang="en-GB" sz="3600" b="1" dirty="0">
                <a:solidFill>
                  <a:srgbClr val="C8942C"/>
                </a:solidFill>
                <a:effectLst/>
                <a:latin typeface="Josefin Sans" pitchFamily="2" charset="77"/>
              </a:rPr>
              <a:t> que </a:t>
            </a:r>
            <a:r>
              <a:rPr lang="en-GB" sz="3600" b="1" dirty="0" err="1">
                <a:solidFill>
                  <a:srgbClr val="C8942C"/>
                </a:solidFill>
                <a:effectLst/>
                <a:latin typeface="Josefin Sans" pitchFamily="2" charset="77"/>
              </a:rPr>
              <a:t>tu</a:t>
            </a:r>
            <a:r>
              <a:rPr lang="en-GB" sz="3600" b="1" dirty="0">
                <a:solidFill>
                  <a:srgbClr val="C8942C"/>
                </a:solidFill>
                <a:effectLst/>
                <a:latin typeface="Josefin Sans" pitchFamily="2" charset="77"/>
              </a:rPr>
              <a:t> vas </a:t>
            </a:r>
            <a:r>
              <a:rPr lang="en-GB" sz="3600" b="1" dirty="0" err="1">
                <a:solidFill>
                  <a:srgbClr val="C8942C"/>
                </a:solidFill>
                <a:effectLst/>
                <a:latin typeface="Josefin Sans" pitchFamily="2" charset="77"/>
              </a:rPr>
              <a:t>concevoir</a:t>
            </a:r>
            <a:r>
              <a:rPr lang="en-GB" sz="3600" b="1" dirty="0">
                <a:solidFill>
                  <a:srgbClr val="C8942C"/>
                </a:solidFill>
                <a:effectLst/>
                <a:latin typeface="Josefin Sans" pitchFamily="2" charset="77"/>
              </a:rPr>
              <a:t> et </a:t>
            </a:r>
            <a:r>
              <a:rPr lang="en-GB" sz="3600" b="1" dirty="0" err="1">
                <a:solidFill>
                  <a:srgbClr val="C8942C"/>
                </a:solidFill>
                <a:effectLst/>
                <a:latin typeface="Josefin Sans" pitchFamily="2" charset="77"/>
              </a:rPr>
              <a:t>enfanter</a:t>
            </a:r>
            <a:r>
              <a:rPr lang="en-GB" sz="3600" b="1" dirty="0">
                <a:solidFill>
                  <a:srgbClr val="C8942C"/>
                </a:solidFill>
                <a:effectLst/>
                <a:latin typeface="Josefin Sans" pitchFamily="2" charset="77"/>
              </a:rPr>
              <a:t> un </a:t>
            </a:r>
            <a:r>
              <a:rPr lang="en-GB" sz="3600" b="1" dirty="0" err="1">
                <a:solidFill>
                  <a:srgbClr val="C8942C"/>
                </a:solidFill>
                <a:effectLst/>
                <a:latin typeface="Josefin Sans" pitchFamily="2" charset="77"/>
              </a:rPr>
              <a:t>fils</a:t>
            </a:r>
            <a:r>
              <a:rPr lang="en-GB" sz="3600" b="1" dirty="0">
                <a:solidFill>
                  <a:srgbClr val="C8942C"/>
                </a:solidFill>
                <a:effectLst/>
                <a:latin typeface="Josefin Sans" pitchFamily="2" charset="77"/>
              </a:rPr>
              <a:t> »</a:t>
            </a:r>
            <a:r>
              <a:rPr lang="en-GB" sz="3200" b="1" dirty="0">
                <a:solidFill>
                  <a:srgbClr val="C8942C"/>
                </a:solidFill>
                <a:effectLst/>
                <a:latin typeface="Josefin Sans" pitchFamily="2" charset="77"/>
              </a:rPr>
              <a:t> </a:t>
            </a:r>
            <a:br>
              <a:rPr lang="en-GB" sz="3200" b="1" dirty="0">
                <a:solidFill>
                  <a:srgbClr val="C8942C"/>
                </a:solidFill>
                <a:effectLst/>
                <a:latin typeface="Josefin Sans" pitchFamily="2" charset="77"/>
              </a:rPr>
            </a:br>
            <a:r>
              <a:rPr lang="en-GB" sz="2400" b="1" dirty="0">
                <a:solidFill>
                  <a:srgbClr val="C8942C"/>
                </a:solidFill>
                <a:effectLst/>
                <a:latin typeface="Raleway" pitchFamily="2" charset="77"/>
              </a:rPr>
              <a:t>(Lc 1, 26-38)</a:t>
            </a:r>
            <a:endParaRPr lang="en-GB" sz="2400" dirty="0">
              <a:solidFill>
                <a:srgbClr val="C8942C"/>
              </a:solidFill>
              <a:effectLst/>
              <a:latin typeface="Josefin Sans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D8D4C-E687-94FD-656A-A3556BA13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64" y="3065599"/>
            <a:ext cx="5040000" cy="8847001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2000" dirty="0" err="1">
                <a:latin typeface="Raleway Medium" pitchFamily="2" charset="77"/>
              </a:rPr>
              <a:t>En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ce</a:t>
            </a:r>
            <a:r>
              <a:rPr lang="en-GB" sz="2000" dirty="0">
                <a:latin typeface="Raleway Medium" pitchFamily="2" charset="77"/>
              </a:rPr>
              <a:t> temps-</a:t>
            </a:r>
            <a:r>
              <a:rPr lang="en-GB" sz="2000" dirty="0" err="1">
                <a:latin typeface="Raleway Medium" pitchFamily="2" charset="77"/>
              </a:rPr>
              <a:t>là</a:t>
            </a:r>
            <a:r>
              <a:rPr lang="en-GB" sz="2000" dirty="0">
                <a:latin typeface="Raleway Medium" pitchFamily="2" charset="77"/>
              </a:rPr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2000" dirty="0" err="1">
                <a:latin typeface="Raleway Medium" pitchFamily="2" charset="77"/>
              </a:rPr>
              <a:t>l’ange</a:t>
            </a:r>
            <a:r>
              <a:rPr lang="en-GB" sz="2000" dirty="0">
                <a:latin typeface="Raleway Medium" pitchFamily="2" charset="77"/>
              </a:rPr>
              <a:t> Gabriel </a:t>
            </a:r>
            <a:r>
              <a:rPr lang="en-GB" sz="2000" dirty="0" err="1">
                <a:latin typeface="Raleway Medium" pitchFamily="2" charset="77"/>
              </a:rPr>
              <a:t>fut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envoyé</a:t>
            </a:r>
            <a:r>
              <a:rPr lang="en-GB" sz="2000" dirty="0">
                <a:latin typeface="Raleway Medium" pitchFamily="2" charset="77"/>
              </a:rPr>
              <a:t> par Dieu dans </a:t>
            </a:r>
            <a:r>
              <a:rPr lang="en-GB" sz="2000" dirty="0" err="1">
                <a:latin typeface="Raleway Medium" pitchFamily="2" charset="77"/>
              </a:rPr>
              <a:t>une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ville</a:t>
            </a:r>
            <a:r>
              <a:rPr lang="en-GB" sz="2000" dirty="0">
                <a:latin typeface="Raleway Medium" pitchFamily="2" charset="77"/>
              </a:rPr>
              <a:t> de </a:t>
            </a:r>
            <a:r>
              <a:rPr lang="en-GB" sz="2000" dirty="0" err="1">
                <a:latin typeface="Raleway Medium" pitchFamily="2" charset="77"/>
              </a:rPr>
              <a:t>Galilée</a:t>
            </a:r>
            <a:r>
              <a:rPr lang="en-GB" sz="2000" dirty="0">
                <a:latin typeface="Raleway Medium" pitchFamily="2" charset="77"/>
              </a:rPr>
              <a:t>, </a:t>
            </a:r>
            <a:r>
              <a:rPr lang="en-GB" sz="2000" dirty="0" err="1">
                <a:latin typeface="Raleway Medium" pitchFamily="2" charset="77"/>
              </a:rPr>
              <a:t>appelée</a:t>
            </a:r>
            <a:r>
              <a:rPr lang="en-GB" sz="2000" dirty="0">
                <a:latin typeface="Raleway Medium" pitchFamily="2" charset="77"/>
              </a:rPr>
              <a:t> Nazareth, </a:t>
            </a:r>
            <a:r>
              <a:rPr lang="en-GB" sz="2000" dirty="0" err="1">
                <a:latin typeface="Raleway Medium" pitchFamily="2" charset="77"/>
              </a:rPr>
              <a:t>à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une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jeune</a:t>
            </a:r>
            <a:r>
              <a:rPr lang="en-GB" sz="2000" dirty="0">
                <a:latin typeface="Raleway Medium" pitchFamily="2" charset="77"/>
              </a:rPr>
              <a:t> fille </a:t>
            </a:r>
            <a:r>
              <a:rPr lang="en-GB" sz="2000" dirty="0" err="1">
                <a:latin typeface="Raleway Medium" pitchFamily="2" charset="77"/>
              </a:rPr>
              <a:t>vierge</a:t>
            </a:r>
            <a:r>
              <a:rPr lang="en-GB" sz="2000" dirty="0">
                <a:latin typeface="Raleway Medium" pitchFamily="2" charset="77"/>
              </a:rPr>
              <a:t>, </a:t>
            </a:r>
            <a:r>
              <a:rPr lang="en-GB" sz="2000" dirty="0" err="1">
                <a:latin typeface="Raleway Medium" pitchFamily="2" charset="77"/>
              </a:rPr>
              <a:t>accordée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en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mariage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à</a:t>
            </a:r>
            <a:r>
              <a:rPr lang="en-GB" sz="2000" dirty="0">
                <a:latin typeface="Raleway Medium" pitchFamily="2" charset="77"/>
              </a:rPr>
              <a:t> un homme de la </a:t>
            </a:r>
            <a:r>
              <a:rPr lang="en-GB" sz="2000" dirty="0" err="1">
                <a:latin typeface="Raleway Medium" pitchFamily="2" charset="77"/>
              </a:rPr>
              <a:t>maison</a:t>
            </a:r>
            <a:r>
              <a:rPr lang="en-GB" sz="2000" dirty="0">
                <a:latin typeface="Raleway Medium" pitchFamily="2" charset="77"/>
              </a:rPr>
              <a:t> de David, </a:t>
            </a:r>
            <a:r>
              <a:rPr lang="en-GB" sz="2000" dirty="0" err="1">
                <a:latin typeface="Raleway Medium" pitchFamily="2" charset="77"/>
              </a:rPr>
              <a:t>appelé</a:t>
            </a:r>
            <a:r>
              <a:rPr lang="en-GB" sz="2000" dirty="0">
                <a:latin typeface="Raleway Medium" pitchFamily="2" charset="77"/>
              </a:rPr>
              <a:t> Joseph ; et le nom de la </a:t>
            </a:r>
            <a:r>
              <a:rPr lang="en-GB" sz="2000" dirty="0" err="1">
                <a:latin typeface="Raleway Medium" pitchFamily="2" charset="77"/>
              </a:rPr>
              <a:t>jeune</a:t>
            </a:r>
            <a:r>
              <a:rPr lang="en-GB" sz="2000" dirty="0">
                <a:latin typeface="Raleway Medium" pitchFamily="2" charset="77"/>
              </a:rPr>
              <a:t> fille </a:t>
            </a:r>
            <a:r>
              <a:rPr lang="en-GB" sz="2000" dirty="0" err="1">
                <a:latin typeface="Raleway Medium" pitchFamily="2" charset="77"/>
              </a:rPr>
              <a:t>était</a:t>
            </a:r>
            <a:r>
              <a:rPr lang="en-GB" sz="2000" dirty="0">
                <a:latin typeface="Raleway Medium" pitchFamily="2" charset="77"/>
              </a:rPr>
              <a:t> Marie.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2000" dirty="0" err="1">
                <a:latin typeface="Raleway Medium" pitchFamily="2" charset="77"/>
              </a:rPr>
              <a:t>L’ange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entra</a:t>
            </a:r>
            <a:r>
              <a:rPr lang="en-GB" sz="2000" dirty="0">
                <a:latin typeface="Raleway Medium" pitchFamily="2" charset="77"/>
              </a:rPr>
              <a:t> chez </a:t>
            </a:r>
            <a:r>
              <a:rPr lang="en-GB" sz="2000" dirty="0" err="1">
                <a:latin typeface="Raleway Medium" pitchFamily="2" charset="77"/>
              </a:rPr>
              <a:t>elle</a:t>
            </a:r>
            <a:r>
              <a:rPr lang="en-GB" sz="2000" dirty="0">
                <a:latin typeface="Raleway Medium" pitchFamily="2" charset="77"/>
              </a:rPr>
              <a:t> et </a:t>
            </a:r>
            <a:r>
              <a:rPr lang="en-GB" sz="2000" dirty="0" err="1">
                <a:latin typeface="Raleway Medium" pitchFamily="2" charset="77"/>
              </a:rPr>
              <a:t>dit</a:t>
            </a:r>
            <a:r>
              <a:rPr lang="en-GB" sz="2000" dirty="0">
                <a:latin typeface="Raleway Medium" pitchFamily="2" charset="77"/>
              </a:rPr>
              <a:t> : </a:t>
            </a:r>
            <a:br>
              <a:rPr lang="en-GB" sz="2000" dirty="0">
                <a:latin typeface="Raleway Medium" pitchFamily="2" charset="77"/>
              </a:rPr>
            </a:b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Je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te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salue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Comblée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-de-grâce, le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Seigneur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est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avec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toi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2000" dirty="0" err="1">
                <a:latin typeface="Raleway Medium" pitchFamily="2" charset="77"/>
              </a:rPr>
              <a:t>À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cette</a:t>
            </a:r>
            <a:r>
              <a:rPr lang="en-GB" sz="2000" dirty="0">
                <a:latin typeface="Raleway Medium" pitchFamily="2" charset="77"/>
              </a:rPr>
              <a:t> parole, </a:t>
            </a:r>
            <a:r>
              <a:rPr lang="en-GB" sz="2000" dirty="0" err="1">
                <a:latin typeface="Raleway Medium" pitchFamily="2" charset="77"/>
              </a:rPr>
              <a:t>elle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fut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toute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bouleversée</a:t>
            </a:r>
            <a:r>
              <a:rPr lang="en-GB" sz="2000" dirty="0">
                <a:latin typeface="Raleway Medium" pitchFamily="2" charset="77"/>
              </a:rPr>
              <a:t>, et </a:t>
            </a:r>
            <a:r>
              <a:rPr lang="en-GB" sz="2000" dirty="0" err="1">
                <a:latin typeface="Raleway Medium" pitchFamily="2" charset="77"/>
              </a:rPr>
              <a:t>elle</a:t>
            </a:r>
            <a:r>
              <a:rPr lang="en-GB" sz="2000" dirty="0">
                <a:latin typeface="Raleway Medium" pitchFamily="2" charset="77"/>
              </a:rPr>
              <a:t> se </a:t>
            </a:r>
            <a:r>
              <a:rPr lang="en-GB" sz="2000" dirty="0" err="1">
                <a:latin typeface="Raleway Medium" pitchFamily="2" charset="77"/>
              </a:rPr>
              <a:t>demandait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ce</a:t>
            </a:r>
            <a:r>
              <a:rPr lang="en-GB" sz="2000" dirty="0">
                <a:latin typeface="Raleway Medium" pitchFamily="2" charset="77"/>
              </a:rPr>
              <a:t> que </a:t>
            </a:r>
            <a:r>
              <a:rPr lang="en-GB" sz="2000" dirty="0" err="1">
                <a:latin typeface="Raleway Medium" pitchFamily="2" charset="77"/>
              </a:rPr>
              <a:t>pouvait</a:t>
            </a:r>
            <a:r>
              <a:rPr lang="en-GB" sz="2000" dirty="0">
                <a:latin typeface="Raleway Medium" pitchFamily="2" charset="77"/>
              </a:rPr>
              <a:t> signifier </a:t>
            </a:r>
            <a:r>
              <a:rPr lang="en-GB" sz="2000" dirty="0" err="1">
                <a:latin typeface="Raleway Medium" pitchFamily="2" charset="77"/>
              </a:rPr>
              <a:t>cette</a:t>
            </a:r>
            <a:r>
              <a:rPr lang="en-GB" sz="2000" dirty="0">
                <a:latin typeface="Raleway Medium" pitchFamily="2" charset="77"/>
              </a:rPr>
              <a:t> salutation.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2000" dirty="0" err="1">
                <a:latin typeface="Raleway Medium" pitchFamily="2" charset="77"/>
              </a:rPr>
              <a:t>L’ange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lui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dit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alors</a:t>
            </a:r>
            <a:r>
              <a:rPr lang="en-GB" sz="2000" dirty="0">
                <a:latin typeface="Raleway Medium" pitchFamily="2" charset="77"/>
              </a:rPr>
              <a:t> : </a:t>
            </a:r>
            <a:br>
              <a:rPr lang="en-GB" sz="2000" dirty="0">
                <a:latin typeface="Raleway Medium" pitchFamily="2" charset="77"/>
              </a:rPr>
            </a:b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Sois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sans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crainte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Marie, car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tu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as trouvé grâce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auprès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de Dieu.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Voici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que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tu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vas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concevoir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et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enfanter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un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fils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 ;</a:t>
            </a:r>
            <a:b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</a:b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tu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lui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donneras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le nom de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Jésus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.</a:t>
            </a:r>
            <a:b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</a:b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Il sera grand, il sera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appelé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Fils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du Très-Haut 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F21D57-887B-E810-C688-2FD8E053867D}"/>
              </a:ext>
            </a:extLst>
          </p:cNvPr>
          <p:cNvSpPr txBox="1"/>
          <p:nvPr/>
        </p:nvSpPr>
        <p:spPr>
          <a:xfrm>
            <a:off x="10151389" y="3123753"/>
            <a:ext cx="5400000" cy="834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latin typeface="Raleway Medium" pitchFamily="2" charset="77"/>
              </a:rPr>
              <a:t>le </a:t>
            </a:r>
            <a:r>
              <a:rPr lang="en-GB" sz="1800" dirty="0" err="1">
                <a:latin typeface="Raleway Medium" pitchFamily="2" charset="77"/>
              </a:rPr>
              <a:t>Seigneur</a:t>
            </a:r>
            <a:r>
              <a:rPr lang="en-GB" sz="1800" dirty="0">
                <a:latin typeface="Raleway Medium" pitchFamily="2" charset="77"/>
              </a:rPr>
              <a:t> Dieu </a:t>
            </a:r>
            <a:r>
              <a:rPr lang="en-GB" sz="1800" dirty="0" err="1">
                <a:latin typeface="Raleway Medium" pitchFamily="2" charset="77"/>
              </a:rPr>
              <a:t>lui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donnera</a:t>
            </a:r>
            <a:r>
              <a:rPr lang="en-GB" sz="1800" dirty="0">
                <a:latin typeface="Raleway Medium" pitchFamily="2" charset="77"/>
              </a:rPr>
              <a:t> le </a:t>
            </a:r>
            <a:r>
              <a:rPr lang="en-GB" sz="1800" dirty="0" err="1">
                <a:latin typeface="Raleway Medium" pitchFamily="2" charset="77"/>
              </a:rPr>
              <a:t>trône</a:t>
            </a:r>
            <a:r>
              <a:rPr lang="en-GB" sz="1800" dirty="0">
                <a:latin typeface="Raleway Medium" pitchFamily="2" charset="77"/>
              </a:rPr>
              <a:t> de David son </a:t>
            </a:r>
            <a:r>
              <a:rPr lang="en-GB" sz="1800" dirty="0" err="1">
                <a:latin typeface="Raleway Medium" pitchFamily="2" charset="77"/>
              </a:rPr>
              <a:t>père</a:t>
            </a:r>
            <a:r>
              <a:rPr lang="en-GB" sz="1800" dirty="0">
                <a:latin typeface="Raleway Medium" pitchFamily="2" charset="77"/>
              </a:rPr>
              <a:t> ; il </a:t>
            </a:r>
            <a:r>
              <a:rPr lang="en-GB" sz="1800" dirty="0" err="1">
                <a:latin typeface="Raleway Medium" pitchFamily="2" charset="77"/>
              </a:rPr>
              <a:t>régnera</a:t>
            </a:r>
            <a:r>
              <a:rPr lang="en-GB" sz="1800" dirty="0">
                <a:latin typeface="Raleway Medium" pitchFamily="2" charset="77"/>
              </a:rPr>
              <a:t> pour </a:t>
            </a:r>
            <a:r>
              <a:rPr lang="en-GB" sz="1800" dirty="0" err="1">
                <a:latin typeface="Raleway Medium" pitchFamily="2" charset="77"/>
              </a:rPr>
              <a:t>toujours</a:t>
            </a:r>
            <a:r>
              <a:rPr lang="en-GB" sz="1800" dirty="0">
                <a:latin typeface="Raleway Medium" pitchFamily="2" charset="77"/>
              </a:rPr>
              <a:t> sur la </a:t>
            </a:r>
            <a:r>
              <a:rPr lang="en-GB" sz="1800" dirty="0" err="1">
                <a:latin typeface="Raleway Medium" pitchFamily="2" charset="77"/>
              </a:rPr>
              <a:t>maison</a:t>
            </a:r>
            <a:r>
              <a:rPr lang="en-GB" sz="1800" dirty="0">
                <a:latin typeface="Raleway Medium" pitchFamily="2" charset="77"/>
              </a:rPr>
              <a:t> de Jacob, et son </a:t>
            </a:r>
            <a:r>
              <a:rPr lang="en-GB" sz="1800" dirty="0" err="1">
                <a:latin typeface="Raleway Medium" pitchFamily="2" charset="77"/>
              </a:rPr>
              <a:t>règne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n’aura</a:t>
            </a:r>
            <a:r>
              <a:rPr lang="en-GB" sz="1800" dirty="0">
                <a:latin typeface="Raleway Medium" pitchFamily="2" charset="77"/>
              </a:rPr>
              <a:t> pas de fin.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800" dirty="0">
              <a:latin typeface="Raleway Medium" pitchFamily="2" charset="7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latin typeface="Raleway Medium" pitchFamily="2" charset="77"/>
              </a:rPr>
              <a:t>Marie </a:t>
            </a:r>
            <a:r>
              <a:rPr lang="en-GB" sz="1800" dirty="0" err="1">
                <a:latin typeface="Raleway Medium" pitchFamily="2" charset="77"/>
              </a:rPr>
              <a:t>dit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à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l’ange</a:t>
            </a:r>
            <a:r>
              <a:rPr lang="en-GB" sz="1800" dirty="0">
                <a:latin typeface="Raleway Medium" pitchFamily="2" charset="77"/>
              </a:rPr>
              <a:t> 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Comment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cela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-t-il se faire,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puisque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je ne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connais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pas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d’homme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 ?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800" dirty="0">
              <a:latin typeface="Raleway Medium" pitchFamily="2" charset="7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latin typeface="Raleway Medium" pitchFamily="2" charset="77"/>
              </a:rPr>
              <a:t>L’ange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lui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répondit</a:t>
            </a:r>
            <a:r>
              <a:rPr lang="en-GB" sz="1800" dirty="0">
                <a:latin typeface="Raleway Medium" pitchFamily="2" charset="77"/>
              </a:rPr>
              <a:t> 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L’Esprit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Saint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viendra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sur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toi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et la puissance du Très-Haut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prendra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sous son ombre 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c’est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pourquoi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celui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qui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naître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sera saint,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il sera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appelé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Fils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de Dieu.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Or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voici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que, dans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vieillesse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Élisabeth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ta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parente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a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conçu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elle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aussi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un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fils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et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en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est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à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son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sixième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mois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alors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qu’on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l’appelait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la femme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stérile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Car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rien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n’est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impossible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à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Dieu.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800" dirty="0">
              <a:latin typeface="Raleway Medium" pitchFamily="2" charset="7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latin typeface="Raleway Medium" pitchFamily="2" charset="77"/>
              </a:rPr>
              <a:t>Marie </a:t>
            </a:r>
            <a:r>
              <a:rPr lang="en-GB" sz="1800" dirty="0" err="1">
                <a:latin typeface="Raleway Medium" pitchFamily="2" charset="77"/>
              </a:rPr>
              <a:t>dit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alors</a:t>
            </a:r>
            <a:r>
              <a:rPr lang="en-GB" sz="1800" dirty="0">
                <a:latin typeface="Raleway Medium" pitchFamily="2" charset="77"/>
              </a:rPr>
              <a:t> 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Voici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la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servante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du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Seigneur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 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que tout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m’advienne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selon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ta parole.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800" dirty="0">
              <a:latin typeface="Raleway Medium" pitchFamily="2" charset="7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latin typeface="Raleway Medium" pitchFamily="2" charset="77"/>
              </a:rPr>
              <a:t>Alors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l’ange</a:t>
            </a:r>
            <a:r>
              <a:rPr lang="en-GB" sz="1800" dirty="0">
                <a:latin typeface="Raleway Medium" pitchFamily="2" charset="77"/>
              </a:rPr>
              <a:t> la </a:t>
            </a:r>
            <a:r>
              <a:rPr lang="en-GB" sz="1800" dirty="0" err="1">
                <a:latin typeface="Raleway Medium" pitchFamily="2" charset="77"/>
              </a:rPr>
              <a:t>quitta</a:t>
            </a:r>
            <a:r>
              <a:rPr lang="en-GB" sz="1800" dirty="0">
                <a:latin typeface="Raleway Medium" pitchFamily="2" charset="77"/>
              </a:rPr>
              <a:t>.</a:t>
            </a:r>
            <a:endParaRPr lang="en-CH" sz="1800" dirty="0">
              <a:latin typeface="Raleway Medium" pitchFamily="2" charset="77"/>
            </a:endParaRPr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56515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5714-BD0C-A8B5-E3A4-13DD0E869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3240" y="546269"/>
            <a:ext cx="14341643" cy="2577484"/>
          </a:xfrm>
        </p:spPr>
        <p:txBody>
          <a:bodyPr>
            <a:normAutofit/>
          </a:bodyPr>
          <a:lstStyle/>
          <a:p>
            <a:pPr algn="just"/>
            <a:r>
              <a:rPr lang="en-GB" sz="7200" b="1" spc="-300" dirty="0" err="1">
                <a:solidFill>
                  <a:srgbClr val="C8942C"/>
                </a:solidFill>
                <a:latin typeface="Josefin Sans" pitchFamily="2" charset="77"/>
              </a:rPr>
              <a:t>Prière</a:t>
            </a:r>
            <a:r>
              <a:rPr lang="en-GB" sz="7200" b="1" spc="-300" dirty="0">
                <a:solidFill>
                  <a:srgbClr val="C8942C"/>
                </a:solidFill>
                <a:latin typeface="Josefin Sans" pitchFamily="2" charset="77"/>
              </a:rPr>
              <a:t> de Trois </a:t>
            </a:r>
            <a:r>
              <a:rPr lang="en-GB" sz="7200" b="1" spc="-300" dirty="0" err="1">
                <a:solidFill>
                  <a:srgbClr val="C8942C"/>
                </a:solidFill>
                <a:latin typeface="Josefin Sans" pitchFamily="2" charset="77"/>
              </a:rPr>
              <a:t>Heures</a:t>
            </a:r>
            <a:endParaRPr lang="en-GB" sz="7200" b="1" spc="-300" dirty="0">
              <a:solidFill>
                <a:srgbClr val="C8942C"/>
              </a:solidFill>
              <a:latin typeface="Josefin Sans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D8D4C-E687-94FD-656A-A3556BA13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64" y="3065599"/>
            <a:ext cx="5040000" cy="8847001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2000" dirty="0" err="1">
                <a:latin typeface="Raleway Medium" pitchFamily="2" charset="77"/>
              </a:rPr>
              <a:t>En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ce</a:t>
            </a:r>
            <a:r>
              <a:rPr lang="en-GB" sz="2000" dirty="0">
                <a:latin typeface="Raleway Medium" pitchFamily="2" charset="77"/>
              </a:rPr>
              <a:t> temps-</a:t>
            </a:r>
            <a:r>
              <a:rPr lang="en-GB" sz="2000" dirty="0" err="1">
                <a:latin typeface="Raleway Medium" pitchFamily="2" charset="77"/>
              </a:rPr>
              <a:t>là</a:t>
            </a:r>
            <a:r>
              <a:rPr lang="en-GB" sz="2000" dirty="0">
                <a:latin typeface="Raleway Medium" pitchFamily="2" charset="77"/>
              </a:rPr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2000" dirty="0" err="1">
                <a:latin typeface="Raleway Medium" pitchFamily="2" charset="77"/>
              </a:rPr>
              <a:t>l’ange</a:t>
            </a:r>
            <a:r>
              <a:rPr lang="en-GB" sz="2000" dirty="0">
                <a:latin typeface="Raleway Medium" pitchFamily="2" charset="77"/>
              </a:rPr>
              <a:t> Gabriel </a:t>
            </a:r>
            <a:r>
              <a:rPr lang="en-GB" sz="2000" dirty="0" err="1">
                <a:latin typeface="Raleway Medium" pitchFamily="2" charset="77"/>
              </a:rPr>
              <a:t>fut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envoyé</a:t>
            </a:r>
            <a:r>
              <a:rPr lang="en-GB" sz="2000" dirty="0">
                <a:latin typeface="Raleway Medium" pitchFamily="2" charset="77"/>
              </a:rPr>
              <a:t> par Dieu dans </a:t>
            </a:r>
            <a:r>
              <a:rPr lang="en-GB" sz="2000" dirty="0" err="1">
                <a:latin typeface="Raleway Medium" pitchFamily="2" charset="77"/>
              </a:rPr>
              <a:t>une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ville</a:t>
            </a:r>
            <a:r>
              <a:rPr lang="en-GB" sz="2000" dirty="0">
                <a:latin typeface="Raleway Medium" pitchFamily="2" charset="77"/>
              </a:rPr>
              <a:t> de </a:t>
            </a:r>
            <a:r>
              <a:rPr lang="en-GB" sz="2000" dirty="0" err="1">
                <a:latin typeface="Raleway Medium" pitchFamily="2" charset="77"/>
              </a:rPr>
              <a:t>Galilée</a:t>
            </a:r>
            <a:r>
              <a:rPr lang="en-GB" sz="2000" dirty="0">
                <a:latin typeface="Raleway Medium" pitchFamily="2" charset="77"/>
              </a:rPr>
              <a:t>, </a:t>
            </a:r>
            <a:r>
              <a:rPr lang="en-GB" sz="2000" dirty="0" err="1">
                <a:latin typeface="Raleway Medium" pitchFamily="2" charset="77"/>
              </a:rPr>
              <a:t>appelée</a:t>
            </a:r>
            <a:r>
              <a:rPr lang="en-GB" sz="2000" dirty="0">
                <a:latin typeface="Raleway Medium" pitchFamily="2" charset="77"/>
              </a:rPr>
              <a:t> Nazareth, </a:t>
            </a:r>
            <a:r>
              <a:rPr lang="en-GB" sz="2000" dirty="0" err="1">
                <a:latin typeface="Raleway Medium" pitchFamily="2" charset="77"/>
              </a:rPr>
              <a:t>à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une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jeune</a:t>
            </a:r>
            <a:r>
              <a:rPr lang="en-GB" sz="2000" dirty="0">
                <a:latin typeface="Raleway Medium" pitchFamily="2" charset="77"/>
              </a:rPr>
              <a:t> fille </a:t>
            </a:r>
            <a:r>
              <a:rPr lang="en-GB" sz="2000" dirty="0" err="1">
                <a:latin typeface="Raleway Medium" pitchFamily="2" charset="77"/>
              </a:rPr>
              <a:t>vierge</a:t>
            </a:r>
            <a:r>
              <a:rPr lang="en-GB" sz="2000" dirty="0">
                <a:latin typeface="Raleway Medium" pitchFamily="2" charset="77"/>
              </a:rPr>
              <a:t>, </a:t>
            </a:r>
            <a:r>
              <a:rPr lang="en-GB" sz="2000" dirty="0" err="1">
                <a:latin typeface="Raleway Medium" pitchFamily="2" charset="77"/>
              </a:rPr>
              <a:t>accordée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en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mariage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à</a:t>
            </a:r>
            <a:r>
              <a:rPr lang="en-GB" sz="2000" dirty="0">
                <a:latin typeface="Raleway Medium" pitchFamily="2" charset="77"/>
              </a:rPr>
              <a:t> un homme de la </a:t>
            </a:r>
            <a:r>
              <a:rPr lang="en-GB" sz="2000" dirty="0" err="1">
                <a:latin typeface="Raleway Medium" pitchFamily="2" charset="77"/>
              </a:rPr>
              <a:t>maison</a:t>
            </a:r>
            <a:r>
              <a:rPr lang="en-GB" sz="2000" dirty="0">
                <a:latin typeface="Raleway Medium" pitchFamily="2" charset="77"/>
              </a:rPr>
              <a:t> de David, </a:t>
            </a:r>
            <a:r>
              <a:rPr lang="en-GB" sz="2000" dirty="0" err="1">
                <a:latin typeface="Raleway Medium" pitchFamily="2" charset="77"/>
              </a:rPr>
              <a:t>appelé</a:t>
            </a:r>
            <a:r>
              <a:rPr lang="en-GB" sz="2000" dirty="0">
                <a:latin typeface="Raleway Medium" pitchFamily="2" charset="77"/>
              </a:rPr>
              <a:t> Joseph ; et le nom de la </a:t>
            </a:r>
            <a:r>
              <a:rPr lang="en-GB" sz="2000" dirty="0" err="1">
                <a:latin typeface="Raleway Medium" pitchFamily="2" charset="77"/>
              </a:rPr>
              <a:t>jeune</a:t>
            </a:r>
            <a:r>
              <a:rPr lang="en-GB" sz="2000" dirty="0">
                <a:latin typeface="Raleway Medium" pitchFamily="2" charset="77"/>
              </a:rPr>
              <a:t> fille </a:t>
            </a:r>
            <a:r>
              <a:rPr lang="en-GB" sz="2000" dirty="0" err="1">
                <a:latin typeface="Raleway Medium" pitchFamily="2" charset="77"/>
              </a:rPr>
              <a:t>était</a:t>
            </a:r>
            <a:r>
              <a:rPr lang="en-GB" sz="2000" dirty="0">
                <a:latin typeface="Raleway Medium" pitchFamily="2" charset="77"/>
              </a:rPr>
              <a:t> Marie.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2000" dirty="0" err="1">
                <a:latin typeface="Raleway Medium" pitchFamily="2" charset="77"/>
              </a:rPr>
              <a:t>L’ange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entra</a:t>
            </a:r>
            <a:r>
              <a:rPr lang="en-GB" sz="2000" dirty="0">
                <a:latin typeface="Raleway Medium" pitchFamily="2" charset="77"/>
              </a:rPr>
              <a:t> chez </a:t>
            </a:r>
            <a:r>
              <a:rPr lang="en-GB" sz="2000" dirty="0" err="1">
                <a:latin typeface="Raleway Medium" pitchFamily="2" charset="77"/>
              </a:rPr>
              <a:t>elle</a:t>
            </a:r>
            <a:r>
              <a:rPr lang="en-GB" sz="2000" dirty="0">
                <a:latin typeface="Raleway Medium" pitchFamily="2" charset="77"/>
              </a:rPr>
              <a:t> et </a:t>
            </a:r>
            <a:r>
              <a:rPr lang="en-GB" sz="2000" dirty="0" err="1">
                <a:latin typeface="Raleway Medium" pitchFamily="2" charset="77"/>
              </a:rPr>
              <a:t>dit</a:t>
            </a:r>
            <a:r>
              <a:rPr lang="en-GB" sz="2000" dirty="0">
                <a:latin typeface="Raleway Medium" pitchFamily="2" charset="77"/>
              </a:rPr>
              <a:t> : </a:t>
            </a:r>
            <a:br>
              <a:rPr lang="en-GB" sz="2000" dirty="0">
                <a:latin typeface="Raleway Medium" pitchFamily="2" charset="77"/>
              </a:rPr>
            </a:b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Je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te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salue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Comblée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-de-grâce, le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Seigneur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est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avec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toi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2000" dirty="0" err="1">
                <a:latin typeface="Raleway Medium" pitchFamily="2" charset="77"/>
              </a:rPr>
              <a:t>À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cette</a:t>
            </a:r>
            <a:r>
              <a:rPr lang="en-GB" sz="2000" dirty="0">
                <a:latin typeface="Raleway Medium" pitchFamily="2" charset="77"/>
              </a:rPr>
              <a:t> parole, </a:t>
            </a:r>
            <a:r>
              <a:rPr lang="en-GB" sz="2000" dirty="0" err="1">
                <a:latin typeface="Raleway Medium" pitchFamily="2" charset="77"/>
              </a:rPr>
              <a:t>elle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fut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toute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bouleversée</a:t>
            </a:r>
            <a:r>
              <a:rPr lang="en-GB" sz="2000" dirty="0">
                <a:latin typeface="Raleway Medium" pitchFamily="2" charset="77"/>
              </a:rPr>
              <a:t>, et </a:t>
            </a:r>
            <a:r>
              <a:rPr lang="en-GB" sz="2000" dirty="0" err="1">
                <a:latin typeface="Raleway Medium" pitchFamily="2" charset="77"/>
              </a:rPr>
              <a:t>elle</a:t>
            </a:r>
            <a:r>
              <a:rPr lang="en-GB" sz="2000" dirty="0">
                <a:latin typeface="Raleway Medium" pitchFamily="2" charset="77"/>
              </a:rPr>
              <a:t> se </a:t>
            </a:r>
            <a:r>
              <a:rPr lang="en-GB" sz="2000" dirty="0" err="1">
                <a:latin typeface="Raleway Medium" pitchFamily="2" charset="77"/>
              </a:rPr>
              <a:t>demandait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ce</a:t>
            </a:r>
            <a:r>
              <a:rPr lang="en-GB" sz="2000" dirty="0">
                <a:latin typeface="Raleway Medium" pitchFamily="2" charset="77"/>
              </a:rPr>
              <a:t> que </a:t>
            </a:r>
            <a:r>
              <a:rPr lang="en-GB" sz="2000" dirty="0" err="1">
                <a:latin typeface="Raleway Medium" pitchFamily="2" charset="77"/>
              </a:rPr>
              <a:t>pouvait</a:t>
            </a:r>
            <a:r>
              <a:rPr lang="en-GB" sz="2000" dirty="0">
                <a:latin typeface="Raleway Medium" pitchFamily="2" charset="77"/>
              </a:rPr>
              <a:t> signifier </a:t>
            </a:r>
            <a:r>
              <a:rPr lang="en-GB" sz="2000" dirty="0" err="1">
                <a:latin typeface="Raleway Medium" pitchFamily="2" charset="77"/>
              </a:rPr>
              <a:t>cette</a:t>
            </a:r>
            <a:r>
              <a:rPr lang="en-GB" sz="2000" dirty="0">
                <a:latin typeface="Raleway Medium" pitchFamily="2" charset="77"/>
              </a:rPr>
              <a:t> salutation.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2000" dirty="0" err="1">
                <a:latin typeface="Raleway Medium" pitchFamily="2" charset="77"/>
              </a:rPr>
              <a:t>L’ange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lui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dit</a:t>
            </a:r>
            <a:r>
              <a:rPr lang="en-GB" sz="2000" dirty="0">
                <a:latin typeface="Raleway Medium" pitchFamily="2" charset="77"/>
              </a:rPr>
              <a:t> </a:t>
            </a:r>
            <a:r>
              <a:rPr lang="en-GB" sz="2000" dirty="0" err="1">
                <a:latin typeface="Raleway Medium" pitchFamily="2" charset="77"/>
              </a:rPr>
              <a:t>alors</a:t>
            </a:r>
            <a:r>
              <a:rPr lang="en-GB" sz="2000" dirty="0">
                <a:latin typeface="Raleway Medium" pitchFamily="2" charset="77"/>
              </a:rPr>
              <a:t> : </a:t>
            </a:r>
            <a:br>
              <a:rPr lang="en-GB" sz="2000" dirty="0">
                <a:latin typeface="Raleway Medium" pitchFamily="2" charset="77"/>
              </a:rPr>
            </a:b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Sois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sans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crainte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Marie, car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tu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as trouvé grâce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auprès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de Dieu.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Voici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que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tu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vas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concevoir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et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enfanter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un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fils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 ;</a:t>
            </a:r>
            <a:b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</a:b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tu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lui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donneras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le nom de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Jésus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.</a:t>
            </a:r>
            <a:b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</a:b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Il sera grand, il sera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appelé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Fils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du Très-Haut 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F21D57-887B-E810-C688-2FD8E053867D}"/>
              </a:ext>
            </a:extLst>
          </p:cNvPr>
          <p:cNvSpPr txBox="1"/>
          <p:nvPr/>
        </p:nvSpPr>
        <p:spPr>
          <a:xfrm>
            <a:off x="10151389" y="3123753"/>
            <a:ext cx="5400000" cy="834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latin typeface="Raleway Medium" pitchFamily="2" charset="77"/>
              </a:rPr>
              <a:t>le </a:t>
            </a:r>
            <a:r>
              <a:rPr lang="en-GB" sz="1800" dirty="0" err="1">
                <a:latin typeface="Raleway Medium" pitchFamily="2" charset="77"/>
              </a:rPr>
              <a:t>Seigneur</a:t>
            </a:r>
            <a:r>
              <a:rPr lang="en-GB" sz="1800" dirty="0">
                <a:latin typeface="Raleway Medium" pitchFamily="2" charset="77"/>
              </a:rPr>
              <a:t> Dieu </a:t>
            </a:r>
            <a:r>
              <a:rPr lang="en-GB" sz="1800" dirty="0" err="1">
                <a:latin typeface="Raleway Medium" pitchFamily="2" charset="77"/>
              </a:rPr>
              <a:t>lui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donnera</a:t>
            </a:r>
            <a:r>
              <a:rPr lang="en-GB" sz="1800" dirty="0">
                <a:latin typeface="Raleway Medium" pitchFamily="2" charset="77"/>
              </a:rPr>
              <a:t> le </a:t>
            </a:r>
            <a:r>
              <a:rPr lang="en-GB" sz="1800" dirty="0" err="1">
                <a:latin typeface="Raleway Medium" pitchFamily="2" charset="77"/>
              </a:rPr>
              <a:t>trône</a:t>
            </a:r>
            <a:r>
              <a:rPr lang="en-GB" sz="1800" dirty="0">
                <a:latin typeface="Raleway Medium" pitchFamily="2" charset="77"/>
              </a:rPr>
              <a:t> de David son </a:t>
            </a:r>
            <a:r>
              <a:rPr lang="en-GB" sz="1800" dirty="0" err="1">
                <a:latin typeface="Raleway Medium" pitchFamily="2" charset="77"/>
              </a:rPr>
              <a:t>père</a:t>
            </a:r>
            <a:r>
              <a:rPr lang="en-GB" sz="1800" dirty="0">
                <a:latin typeface="Raleway Medium" pitchFamily="2" charset="77"/>
              </a:rPr>
              <a:t> ; il </a:t>
            </a:r>
            <a:r>
              <a:rPr lang="en-GB" sz="1800" dirty="0" err="1">
                <a:latin typeface="Raleway Medium" pitchFamily="2" charset="77"/>
              </a:rPr>
              <a:t>régnera</a:t>
            </a:r>
            <a:r>
              <a:rPr lang="en-GB" sz="1800" dirty="0">
                <a:latin typeface="Raleway Medium" pitchFamily="2" charset="77"/>
              </a:rPr>
              <a:t> pour </a:t>
            </a:r>
            <a:r>
              <a:rPr lang="en-GB" sz="1800" dirty="0" err="1">
                <a:latin typeface="Raleway Medium" pitchFamily="2" charset="77"/>
              </a:rPr>
              <a:t>toujours</a:t>
            </a:r>
            <a:r>
              <a:rPr lang="en-GB" sz="1800" dirty="0">
                <a:latin typeface="Raleway Medium" pitchFamily="2" charset="77"/>
              </a:rPr>
              <a:t> sur la </a:t>
            </a:r>
            <a:r>
              <a:rPr lang="en-GB" sz="1800" dirty="0" err="1">
                <a:latin typeface="Raleway Medium" pitchFamily="2" charset="77"/>
              </a:rPr>
              <a:t>maison</a:t>
            </a:r>
            <a:r>
              <a:rPr lang="en-GB" sz="1800" dirty="0">
                <a:latin typeface="Raleway Medium" pitchFamily="2" charset="77"/>
              </a:rPr>
              <a:t> de Jacob, et son </a:t>
            </a:r>
            <a:r>
              <a:rPr lang="en-GB" sz="1800" dirty="0" err="1">
                <a:latin typeface="Raleway Medium" pitchFamily="2" charset="77"/>
              </a:rPr>
              <a:t>règne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n’aura</a:t>
            </a:r>
            <a:r>
              <a:rPr lang="en-GB" sz="1800" dirty="0">
                <a:latin typeface="Raleway Medium" pitchFamily="2" charset="77"/>
              </a:rPr>
              <a:t> pas de fin.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800" dirty="0">
              <a:latin typeface="Raleway Medium" pitchFamily="2" charset="7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latin typeface="Raleway Medium" pitchFamily="2" charset="77"/>
              </a:rPr>
              <a:t>Marie </a:t>
            </a:r>
            <a:r>
              <a:rPr lang="en-GB" sz="1800" dirty="0" err="1">
                <a:latin typeface="Raleway Medium" pitchFamily="2" charset="77"/>
              </a:rPr>
              <a:t>dit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à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l’ange</a:t>
            </a:r>
            <a:r>
              <a:rPr lang="en-GB" sz="1800" dirty="0">
                <a:latin typeface="Raleway Medium" pitchFamily="2" charset="77"/>
              </a:rPr>
              <a:t> 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Comment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cela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-t-il se faire,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puisque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je ne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connais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pas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d’homme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 ?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800" dirty="0">
              <a:latin typeface="Raleway Medium" pitchFamily="2" charset="7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latin typeface="Raleway Medium" pitchFamily="2" charset="77"/>
              </a:rPr>
              <a:t>L’ange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lui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répondit</a:t>
            </a:r>
            <a:r>
              <a:rPr lang="en-GB" sz="1800" dirty="0">
                <a:latin typeface="Raleway Medium" pitchFamily="2" charset="77"/>
              </a:rPr>
              <a:t> 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L’Esprit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Saint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viendra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sur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toi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et la puissance du Très-Haut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te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prendra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sous son ombre 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c’est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pourquoi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celui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qui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naître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sera saint,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il sera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appelé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Fils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de Dieu.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Or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voici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que, dans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sa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vieillesse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Élisabeth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ta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parente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a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conçu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elle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aussi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un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fils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et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en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est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à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son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sixième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mois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,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alors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qu’on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l’appelait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la femme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stérile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Car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rien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n’est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impossible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à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Dieu.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800" dirty="0">
              <a:latin typeface="Raleway Medium" pitchFamily="2" charset="7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latin typeface="Raleway Medium" pitchFamily="2" charset="77"/>
              </a:rPr>
              <a:t>Marie </a:t>
            </a:r>
            <a:r>
              <a:rPr lang="en-GB" sz="1800" dirty="0" err="1">
                <a:latin typeface="Raleway Medium" pitchFamily="2" charset="77"/>
              </a:rPr>
              <a:t>dit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alors</a:t>
            </a:r>
            <a:r>
              <a:rPr lang="en-GB" sz="1800" dirty="0">
                <a:latin typeface="Raleway Medium" pitchFamily="2" charset="77"/>
              </a:rPr>
              <a:t> 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Voici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la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servante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du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Seigneur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 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que tout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m’advienne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</a:t>
            </a:r>
            <a:r>
              <a:rPr lang="en-GB" sz="1800" dirty="0" err="1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selon</a:t>
            </a:r>
            <a:r>
              <a:rPr lang="en-GB" sz="1800" dirty="0">
                <a:solidFill>
                  <a:schemeClr val="accent1">
                    <a:lumMod val="75000"/>
                  </a:schemeClr>
                </a:solidFill>
                <a:latin typeface="Raleway Medium" pitchFamily="2" charset="77"/>
              </a:rPr>
              <a:t> ta parole.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800" dirty="0">
              <a:latin typeface="Raleway Medium" pitchFamily="2" charset="7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800" dirty="0" err="1">
                <a:latin typeface="Raleway Medium" pitchFamily="2" charset="77"/>
              </a:rPr>
              <a:t>Alors</a:t>
            </a:r>
            <a:r>
              <a:rPr lang="en-GB" sz="1800" dirty="0">
                <a:latin typeface="Raleway Medium" pitchFamily="2" charset="77"/>
              </a:rPr>
              <a:t> </a:t>
            </a:r>
            <a:r>
              <a:rPr lang="en-GB" sz="1800" dirty="0" err="1">
                <a:latin typeface="Raleway Medium" pitchFamily="2" charset="77"/>
              </a:rPr>
              <a:t>l’ange</a:t>
            </a:r>
            <a:r>
              <a:rPr lang="en-GB" sz="1800" dirty="0">
                <a:latin typeface="Raleway Medium" pitchFamily="2" charset="77"/>
              </a:rPr>
              <a:t> la </a:t>
            </a:r>
            <a:r>
              <a:rPr lang="en-GB" sz="1800" dirty="0" err="1">
                <a:latin typeface="Raleway Medium" pitchFamily="2" charset="77"/>
              </a:rPr>
              <a:t>quitta</a:t>
            </a:r>
            <a:r>
              <a:rPr lang="en-GB" sz="1800" dirty="0">
                <a:latin typeface="Raleway Medium" pitchFamily="2" charset="77"/>
              </a:rPr>
              <a:t>.</a:t>
            </a:r>
            <a:endParaRPr lang="en-CH" sz="1800" dirty="0">
              <a:latin typeface="Raleway Medium" pitchFamily="2" charset="77"/>
            </a:endParaRPr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753972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757</TotalTime>
  <Words>857</Words>
  <Application>Microsoft Macintosh PowerPoint</Application>
  <PresentationFormat>Custom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Josefin Sans</vt:lpstr>
      <vt:lpstr>Josefin Sans Light</vt:lpstr>
      <vt:lpstr>Raleway</vt:lpstr>
      <vt:lpstr>Raleway Medium</vt:lpstr>
      <vt:lpstr>Office Theme</vt:lpstr>
      <vt:lpstr>Renouveler l’alliance avec Marie</vt:lpstr>
      <vt:lpstr>Prière de Trois Heures</vt:lpstr>
      <vt:lpstr>PowerPoint Presentation</vt:lpstr>
      <vt:lpstr>PowerPoint Presentation</vt:lpstr>
      <vt:lpstr>« Voici que tu vas concevoir et enfanter un fils »  (Lc 1, 26-38)</vt:lpstr>
      <vt:lpstr>Prière de Trois Heures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Renouveler l’alliance avec Marie</dc:title>
  <dc:creator>Christoph von Siebenthal</dc:creator>
  <cp:lastModifiedBy>Christoph von Siebenthal</cp:lastModifiedBy>
  <cp:revision>4</cp:revision>
  <dcterms:created xsi:type="dcterms:W3CDTF">2023-03-25T19:52:29Z</dcterms:created>
  <dcterms:modified xsi:type="dcterms:W3CDTF">2023-03-26T16:45:09Z</dcterms:modified>
</cp:coreProperties>
</file>