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6"/>
  </p:notesMasterIdLst>
  <p:sldIdLst>
    <p:sldId id="258" r:id="rId2"/>
    <p:sldId id="259" r:id="rId3"/>
    <p:sldId id="256" r:id="rId4"/>
    <p:sldId id="257" r:id="rId5"/>
  </p:sldIdLst>
  <p:sldSz cx="17780000" cy="13335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8942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122"/>
    <p:restoredTop sz="94710"/>
  </p:normalViewPr>
  <p:slideViewPr>
    <p:cSldViewPr snapToGrid="0">
      <p:cViewPr>
        <p:scale>
          <a:sx n="53" d="100"/>
          <a:sy n="53" d="100"/>
        </p:scale>
        <p:origin x="1544" y="11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16A7DD-09FE-BF49-AFF6-47AA428E18B3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C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ED9B37-205A-E245-A2A0-60E145168255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9060865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1pPr>
    <a:lvl2pPr marL="746745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2pPr>
    <a:lvl3pPr marL="1493490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3pPr>
    <a:lvl4pPr marL="224023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4pPr>
    <a:lvl5pPr marL="298697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5pPr>
    <a:lvl6pPr marL="3733724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6pPr>
    <a:lvl7pPr marL="4480469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7pPr>
    <a:lvl8pPr marL="5227213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8pPr>
    <a:lvl9pPr marL="5973958" algn="l" defTabSz="1493490" rtl="0" eaLnBrk="1" latinLnBrk="0" hangingPunct="1">
      <a:defRPr sz="196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3500" y="2182372"/>
            <a:ext cx="15113000" cy="4642556"/>
          </a:xfrm>
        </p:spPr>
        <p:txBody>
          <a:bodyPr anchor="b"/>
          <a:lstStyle>
            <a:lvl1pPr algn="ctr">
              <a:defRPr sz="11666"/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22500" y="7003963"/>
            <a:ext cx="13335000" cy="3219537"/>
          </a:xfrm>
        </p:spPr>
        <p:txBody>
          <a:bodyPr/>
          <a:lstStyle>
            <a:lvl1pPr marL="0" indent="0" algn="ctr">
              <a:buNone/>
              <a:defRPr sz="4667"/>
            </a:lvl1pPr>
            <a:lvl2pPr marL="888980" indent="0" algn="ctr">
              <a:buNone/>
              <a:defRPr sz="3889"/>
            </a:lvl2pPr>
            <a:lvl3pPr marL="1777959" indent="0" algn="ctr">
              <a:buNone/>
              <a:defRPr sz="3500"/>
            </a:lvl3pPr>
            <a:lvl4pPr marL="2666939" indent="0" algn="ctr">
              <a:buNone/>
              <a:defRPr sz="3111"/>
            </a:lvl4pPr>
            <a:lvl5pPr marL="3555919" indent="0" algn="ctr">
              <a:buNone/>
              <a:defRPr sz="3111"/>
            </a:lvl5pPr>
            <a:lvl6pPr marL="4444898" indent="0" algn="ctr">
              <a:buNone/>
              <a:defRPr sz="3111"/>
            </a:lvl6pPr>
            <a:lvl7pPr marL="5333878" indent="0" algn="ctr">
              <a:buNone/>
              <a:defRPr sz="3111"/>
            </a:lvl7pPr>
            <a:lvl8pPr marL="6222858" indent="0" algn="ctr">
              <a:buNone/>
              <a:defRPr sz="3111"/>
            </a:lvl8pPr>
            <a:lvl9pPr marL="7111837" indent="0" algn="ctr">
              <a:buNone/>
              <a:defRPr sz="3111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464898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2609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3116" y="3324493"/>
            <a:ext cx="15335250" cy="5546989"/>
          </a:xfrm>
        </p:spPr>
        <p:txBody>
          <a:bodyPr anchor="b"/>
          <a:lstStyle>
            <a:lvl1pPr>
              <a:defRPr sz="11666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3116" y="8923959"/>
            <a:ext cx="15335250" cy="2917030"/>
          </a:xfrm>
        </p:spPr>
        <p:txBody>
          <a:bodyPr/>
          <a:lstStyle>
            <a:lvl1pPr marL="0" indent="0">
              <a:buNone/>
              <a:defRPr sz="4667">
                <a:solidFill>
                  <a:schemeClr val="tx1"/>
                </a:solidFill>
              </a:defRPr>
            </a:lvl1pPr>
            <a:lvl2pPr marL="888980" indent="0">
              <a:buNone/>
              <a:defRPr sz="3889">
                <a:solidFill>
                  <a:schemeClr val="tx1">
                    <a:tint val="75000"/>
                  </a:schemeClr>
                </a:solidFill>
              </a:defRPr>
            </a:lvl2pPr>
            <a:lvl3pPr marL="1777959" indent="0">
              <a:buNone/>
              <a:defRPr sz="3500">
                <a:solidFill>
                  <a:schemeClr val="tx1">
                    <a:tint val="75000"/>
                  </a:schemeClr>
                </a:solidFill>
              </a:defRPr>
            </a:lvl3pPr>
            <a:lvl4pPr marL="266693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4pPr>
            <a:lvl5pPr marL="3555919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5pPr>
            <a:lvl6pPr marL="444489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6pPr>
            <a:lvl7pPr marL="533387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7pPr>
            <a:lvl8pPr marL="6222858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8pPr>
            <a:lvl9pPr marL="7111837" indent="0">
              <a:buNone/>
              <a:defRPr sz="31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81384744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2375" y="3549826"/>
            <a:ext cx="7556500" cy="8460935"/>
          </a:xfrm>
        </p:spPr>
        <p:txBody>
          <a:bodyPr/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9001125" y="3549826"/>
            <a:ext cx="7556500" cy="8460935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1263105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709968"/>
            <a:ext cx="15335250" cy="2577484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4693" y="3268928"/>
            <a:ext cx="7521772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24693" y="4870979"/>
            <a:ext cx="7521772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9001126" y="3268928"/>
            <a:ext cx="7558816" cy="1602051"/>
          </a:xfrm>
        </p:spPr>
        <p:txBody>
          <a:bodyPr anchor="b"/>
          <a:lstStyle>
            <a:lvl1pPr marL="0" indent="0">
              <a:buNone/>
              <a:defRPr sz="4667" b="1"/>
            </a:lvl1pPr>
            <a:lvl2pPr marL="888980" indent="0">
              <a:buNone/>
              <a:defRPr sz="3889" b="1"/>
            </a:lvl2pPr>
            <a:lvl3pPr marL="1777959" indent="0">
              <a:buNone/>
              <a:defRPr sz="3500" b="1"/>
            </a:lvl3pPr>
            <a:lvl4pPr marL="2666939" indent="0">
              <a:buNone/>
              <a:defRPr sz="3111" b="1"/>
            </a:lvl4pPr>
            <a:lvl5pPr marL="3555919" indent="0">
              <a:buNone/>
              <a:defRPr sz="3111" b="1"/>
            </a:lvl5pPr>
            <a:lvl6pPr marL="4444898" indent="0">
              <a:buNone/>
              <a:defRPr sz="3111" b="1"/>
            </a:lvl6pPr>
            <a:lvl7pPr marL="5333878" indent="0">
              <a:buNone/>
              <a:defRPr sz="3111" b="1"/>
            </a:lvl7pPr>
            <a:lvl8pPr marL="6222858" indent="0">
              <a:buNone/>
              <a:defRPr sz="3111" b="1"/>
            </a:lvl8pPr>
            <a:lvl9pPr marL="7111837" indent="0">
              <a:buNone/>
              <a:defRPr sz="3111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9001126" y="4870979"/>
            <a:ext cx="7558816" cy="716447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657658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6700781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27922324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8816" y="1919996"/>
            <a:ext cx="9001125" cy="9476493"/>
          </a:xfrm>
        </p:spPr>
        <p:txBody>
          <a:bodyPr/>
          <a:lstStyle>
            <a:lvl1pPr>
              <a:defRPr sz="6222"/>
            </a:lvl1pPr>
            <a:lvl2pPr>
              <a:defRPr sz="5444"/>
            </a:lvl2pPr>
            <a:lvl3pPr>
              <a:defRPr sz="4667"/>
            </a:lvl3pPr>
            <a:lvl4pPr>
              <a:defRPr sz="3889"/>
            </a:lvl4pPr>
            <a:lvl5pPr>
              <a:defRPr sz="3889"/>
            </a:lvl5pPr>
            <a:lvl6pPr>
              <a:defRPr sz="3889"/>
            </a:lvl6pPr>
            <a:lvl7pPr>
              <a:defRPr sz="3889"/>
            </a:lvl7pPr>
            <a:lvl8pPr>
              <a:defRPr sz="3889"/>
            </a:lvl8pPr>
            <a:lvl9pPr>
              <a:defRPr sz="3889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9788831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4691" y="889000"/>
            <a:ext cx="5734513" cy="3111500"/>
          </a:xfrm>
        </p:spPr>
        <p:txBody>
          <a:bodyPr anchor="b"/>
          <a:lstStyle>
            <a:lvl1pPr>
              <a:defRPr sz="6222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58816" y="1919996"/>
            <a:ext cx="9001125" cy="9476493"/>
          </a:xfrm>
        </p:spPr>
        <p:txBody>
          <a:bodyPr anchor="t"/>
          <a:lstStyle>
            <a:lvl1pPr marL="0" indent="0">
              <a:buNone/>
              <a:defRPr sz="6222"/>
            </a:lvl1pPr>
            <a:lvl2pPr marL="888980" indent="0">
              <a:buNone/>
              <a:defRPr sz="5444"/>
            </a:lvl2pPr>
            <a:lvl3pPr marL="1777959" indent="0">
              <a:buNone/>
              <a:defRPr sz="4667"/>
            </a:lvl3pPr>
            <a:lvl4pPr marL="2666939" indent="0">
              <a:buNone/>
              <a:defRPr sz="3889"/>
            </a:lvl4pPr>
            <a:lvl5pPr marL="3555919" indent="0">
              <a:buNone/>
              <a:defRPr sz="3889"/>
            </a:lvl5pPr>
            <a:lvl6pPr marL="4444898" indent="0">
              <a:buNone/>
              <a:defRPr sz="3889"/>
            </a:lvl6pPr>
            <a:lvl7pPr marL="5333878" indent="0">
              <a:buNone/>
              <a:defRPr sz="3889"/>
            </a:lvl7pPr>
            <a:lvl8pPr marL="6222858" indent="0">
              <a:buNone/>
              <a:defRPr sz="3889"/>
            </a:lvl8pPr>
            <a:lvl9pPr marL="7111837" indent="0">
              <a:buNone/>
              <a:defRPr sz="3889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4691" y="4000500"/>
            <a:ext cx="5734513" cy="7411421"/>
          </a:xfrm>
        </p:spPr>
        <p:txBody>
          <a:bodyPr/>
          <a:lstStyle>
            <a:lvl1pPr marL="0" indent="0">
              <a:buNone/>
              <a:defRPr sz="3111"/>
            </a:lvl1pPr>
            <a:lvl2pPr marL="888980" indent="0">
              <a:buNone/>
              <a:defRPr sz="2722"/>
            </a:lvl2pPr>
            <a:lvl3pPr marL="1777959" indent="0">
              <a:buNone/>
              <a:defRPr sz="2333"/>
            </a:lvl3pPr>
            <a:lvl4pPr marL="2666939" indent="0">
              <a:buNone/>
              <a:defRPr sz="1944"/>
            </a:lvl4pPr>
            <a:lvl5pPr marL="3555919" indent="0">
              <a:buNone/>
              <a:defRPr sz="1944"/>
            </a:lvl5pPr>
            <a:lvl6pPr marL="4444898" indent="0">
              <a:buNone/>
              <a:defRPr sz="1944"/>
            </a:lvl6pPr>
            <a:lvl7pPr marL="5333878" indent="0">
              <a:buNone/>
              <a:defRPr sz="1944"/>
            </a:lvl7pPr>
            <a:lvl8pPr marL="6222858" indent="0">
              <a:buNone/>
              <a:defRPr sz="1944"/>
            </a:lvl8pPr>
            <a:lvl9pPr marL="7111837" indent="0">
              <a:buNone/>
              <a:defRPr sz="1944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14996516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8257802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23813" y="709965"/>
            <a:ext cx="3833813" cy="11300796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2376" y="709965"/>
            <a:ext cx="11279188" cy="11300796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</p:spTree>
    <p:extLst>
      <p:ext uri="{BB962C8B-B14F-4D97-AF65-F5344CB8AC3E}">
        <p14:creationId xmlns:p14="http://schemas.microsoft.com/office/powerpoint/2010/main" val="3108441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234267" y="111574"/>
            <a:ext cx="13323358" cy="25774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dirty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2375" y="3268132"/>
            <a:ext cx="15335250" cy="874262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dirty="0"/>
              <a:t>Click to edit Master text styles</a:t>
            </a:r>
          </a:p>
          <a:p>
            <a:pPr lvl="1"/>
            <a:r>
              <a:rPr lang="en-GB" dirty="0"/>
              <a:t>Second level</a:t>
            </a:r>
          </a:p>
          <a:p>
            <a:pPr lvl="2"/>
            <a:r>
              <a:rPr lang="en-GB" dirty="0"/>
              <a:t>Third level</a:t>
            </a:r>
          </a:p>
          <a:p>
            <a:pPr lvl="3"/>
            <a:r>
              <a:rPr lang="en-GB" dirty="0"/>
              <a:t>Fourth level</a:t>
            </a:r>
          </a:p>
          <a:p>
            <a:pPr lvl="4"/>
            <a:r>
              <a:rPr lang="en-GB" dirty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2237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2BA357-EBC9-734D-8A29-7DF4C491DCD7}" type="datetimeFigureOut">
              <a:rPr lang="en-CH" smtClean="0"/>
              <a:t>25.03.23</a:t>
            </a:fld>
            <a:endParaRPr lang="en-C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89625" y="12359573"/>
            <a:ext cx="600075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C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557125" y="12359573"/>
            <a:ext cx="4000500" cy="709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E41C59-8113-C34C-A0E7-057BF0C739CF}" type="slidenum">
              <a:rPr lang="en-CH" smtClean="0"/>
              <a:t>‹#›</a:t>
            </a:fld>
            <a:endParaRPr lang="en-CH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6571CBB-2961-7440-6850-AB5271A212DF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461240" y="361156"/>
            <a:ext cx="3077827" cy="23428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05DD50B-3A9F-B499-C0F6-9B8E614D5A7C}"/>
              </a:ext>
            </a:extLst>
          </p:cNvPr>
          <p:cNvSpPr txBox="1"/>
          <p:nvPr userDrawn="1"/>
        </p:nvSpPr>
        <p:spPr>
          <a:xfrm>
            <a:off x="414867" y="12389069"/>
            <a:ext cx="639464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Appellé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à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être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un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peuple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de saints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7026008-F19C-30A5-9DA3-945E3E217800}"/>
              </a:ext>
            </a:extLst>
          </p:cNvPr>
          <p:cNvSpPr txBox="1"/>
          <p:nvPr userDrawn="1"/>
        </p:nvSpPr>
        <p:spPr>
          <a:xfrm>
            <a:off x="8475133" y="12357195"/>
            <a:ext cx="889000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Quand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ciel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et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terre</a:t>
            </a:r>
            <a:r>
              <a:rPr lang="en-GB" sz="3200" b="1" dirty="0">
                <a:solidFill>
                  <a:srgbClr val="C8942C"/>
                </a:solidFill>
                <a:effectLst/>
                <a:latin typeface="Josefin Sans Light" pitchFamily="2" charset="77"/>
              </a:rPr>
              <a:t> </a:t>
            </a:r>
            <a:r>
              <a:rPr lang="en-GB" sz="3200" b="1" dirty="0" err="1">
                <a:solidFill>
                  <a:srgbClr val="C8942C"/>
                </a:solidFill>
                <a:effectLst/>
                <a:latin typeface="Josefin Sans Light" pitchFamily="2" charset="77"/>
              </a:rPr>
              <a:t>s’embrassent</a:t>
            </a:r>
            <a:endParaRPr lang="en-GB" sz="3200" dirty="0">
              <a:solidFill>
                <a:srgbClr val="C8942C"/>
              </a:solidFill>
              <a:effectLst/>
              <a:latin typeface="Josefin Sans Light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1563768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777959" rtl="0" eaLnBrk="1" latinLnBrk="0" hangingPunct="1">
        <a:lnSpc>
          <a:spcPct val="90000"/>
        </a:lnSpc>
        <a:spcBef>
          <a:spcPct val="0"/>
        </a:spcBef>
        <a:buNone/>
        <a:defRPr sz="85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4490" indent="-444490" algn="l" defTabSz="1777959" rtl="0" eaLnBrk="1" latinLnBrk="0" hangingPunct="1">
        <a:lnSpc>
          <a:spcPct val="90000"/>
        </a:lnSpc>
        <a:spcBef>
          <a:spcPts val="1944"/>
        </a:spcBef>
        <a:buFont typeface="Arial" panose="020B0604020202020204" pitchFamily="34" charset="0"/>
        <a:buChar char="•"/>
        <a:defRPr sz="5444" kern="1200">
          <a:solidFill>
            <a:schemeClr val="tx1"/>
          </a:solidFill>
          <a:latin typeface="+mn-lt"/>
          <a:ea typeface="+mn-ea"/>
          <a:cs typeface="+mn-cs"/>
        </a:defRPr>
      </a:lvl1pPr>
      <a:lvl2pPr marL="1333470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4667" kern="1200">
          <a:solidFill>
            <a:schemeClr val="tx1"/>
          </a:solidFill>
          <a:latin typeface="+mn-lt"/>
          <a:ea typeface="+mn-ea"/>
          <a:cs typeface="+mn-cs"/>
        </a:defRPr>
      </a:lvl2pPr>
      <a:lvl3pPr marL="222244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889" kern="1200">
          <a:solidFill>
            <a:schemeClr val="tx1"/>
          </a:solidFill>
          <a:latin typeface="+mn-lt"/>
          <a:ea typeface="+mn-ea"/>
          <a:cs typeface="+mn-cs"/>
        </a:defRPr>
      </a:lvl3pPr>
      <a:lvl4pPr marL="311142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4000409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88938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77836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667348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556327" indent="-444490" algn="l" defTabSz="1777959" rtl="0" eaLnBrk="1" latinLnBrk="0" hangingPunct="1">
        <a:lnSpc>
          <a:spcPct val="90000"/>
        </a:lnSpc>
        <a:spcBef>
          <a:spcPts val="972"/>
        </a:spcBef>
        <a:buFont typeface="Arial" panose="020B0604020202020204" pitchFamily="34" charset="0"/>
        <a:buChar char="•"/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1pPr>
      <a:lvl2pPr marL="888980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2pPr>
      <a:lvl3pPr marL="177795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3pPr>
      <a:lvl4pPr marL="266693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4pPr>
      <a:lvl5pPr marL="3555919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5pPr>
      <a:lvl6pPr marL="444489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6pPr>
      <a:lvl7pPr marL="533387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7pPr>
      <a:lvl8pPr marL="6222858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8pPr>
      <a:lvl9pPr marL="7111837" algn="l" defTabSz="1777959" rtl="0" eaLnBrk="1" latinLnBrk="0" hangingPunct="1">
        <a:defRPr sz="35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Renouveler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l’alliance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avec Marie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3119295"/>
            <a:ext cx="11911265" cy="8742629"/>
          </a:xfrm>
        </p:spPr>
        <p:txBody>
          <a:bodyPr>
            <a:normAutofit fontScale="55000" lnSpcReduction="20000"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Dieu,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sauver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tous</a:t>
            </a:r>
            <a:r>
              <a:rPr lang="en-GB" dirty="0">
                <a:latin typeface="Raleway Medium" pitchFamily="2" charset="77"/>
              </a:rPr>
              <a:t> les hommes et les </a:t>
            </a:r>
            <a:r>
              <a:rPr lang="en-GB" dirty="0" err="1">
                <a:latin typeface="Raleway Medium" pitchFamily="2" charset="77"/>
              </a:rPr>
              <a:t>conduire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toi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tu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leur</a:t>
            </a:r>
            <a:r>
              <a:rPr lang="en-GB" dirty="0">
                <a:latin typeface="Raleway Medium" pitchFamily="2" charset="77"/>
              </a:rPr>
              <a:t> as </a:t>
            </a:r>
            <a:r>
              <a:rPr lang="en-GB" dirty="0" err="1">
                <a:latin typeface="Raleway Medium" pitchFamily="2" charset="77"/>
              </a:rPr>
              <a:t>envoyé</a:t>
            </a:r>
            <a:r>
              <a:rPr lang="en-GB" dirty="0">
                <a:latin typeface="Raleway Medium" pitchFamily="2" charset="77"/>
              </a:rPr>
              <a:t>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bien-</a:t>
            </a:r>
            <a:r>
              <a:rPr lang="en-GB" dirty="0" err="1">
                <a:latin typeface="Raleway Medium" pitchFamily="2" charset="77"/>
              </a:rPr>
              <a:t>aimé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qui </a:t>
            </a:r>
            <a:r>
              <a:rPr lang="en-GB" dirty="0" err="1">
                <a:latin typeface="Raleway Medium" pitchFamily="2" charset="77"/>
              </a:rPr>
              <a:t>s’est</a:t>
            </a:r>
            <a:r>
              <a:rPr lang="en-GB" dirty="0">
                <a:latin typeface="Raleway Medium" pitchFamily="2" charset="77"/>
              </a:rPr>
              <a:t> fait homme </a:t>
            </a:r>
            <a:r>
              <a:rPr lang="en-GB" dirty="0" err="1">
                <a:latin typeface="Raleway Medium" pitchFamily="2" charset="77"/>
              </a:rPr>
              <a:t>en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naissant</a:t>
            </a:r>
            <a:r>
              <a:rPr lang="en-GB" dirty="0">
                <a:latin typeface="Raleway Medium" pitchFamily="2" charset="77"/>
              </a:rPr>
              <a:t> de la </a:t>
            </a:r>
            <a:r>
              <a:rPr lang="en-GB" dirty="0" err="1">
                <a:latin typeface="Raleway Medium" pitchFamily="2" charset="77"/>
              </a:rPr>
              <a:t>Vierge</a:t>
            </a:r>
            <a:r>
              <a:rPr lang="en-GB" dirty="0">
                <a:latin typeface="Raleway Medium" pitchFamily="2" charset="77"/>
              </a:rPr>
              <a:t> Marie.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 err="1">
                <a:latin typeface="Raleway Medium" pitchFamily="2" charset="77"/>
              </a:rPr>
              <a:t>Accorde</a:t>
            </a:r>
            <a:r>
              <a:rPr lang="en-GB" dirty="0">
                <a:latin typeface="Raleway Medium" pitchFamily="2" charset="77"/>
              </a:rPr>
              <a:t>-nous d’être </a:t>
            </a:r>
            <a:r>
              <a:rPr lang="en-GB" dirty="0" err="1">
                <a:latin typeface="Raleway Medium" pitchFamily="2" charset="77"/>
              </a:rPr>
              <a:t>formés</a:t>
            </a:r>
            <a:r>
              <a:rPr lang="en-GB" dirty="0">
                <a:latin typeface="Raleway Medium" pitchFamily="2" charset="77"/>
              </a:rPr>
              <a:t> par </a:t>
            </a:r>
            <a:r>
              <a:rPr lang="en-GB" dirty="0" err="1">
                <a:latin typeface="Raleway Medium" pitchFamily="2" charset="77"/>
              </a:rPr>
              <a:t>elle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l’image</a:t>
            </a:r>
            <a:r>
              <a:rPr lang="en-GB" dirty="0">
                <a:latin typeface="Raleway Medium" pitchFamily="2" charset="77"/>
              </a:rPr>
              <a:t> de son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 premier-né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et </a:t>
            </a:r>
            <a:r>
              <a:rPr lang="en-GB" dirty="0" err="1">
                <a:latin typeface="Raleway Medium" pitchFamily="2" charset="77"/>
              </a:rPr>
              <a:t>fais</a:t>
            </a:r>
            <a:r>
              <a:rPr lang="en-GB" dirty="0">
                <a:latin typeface="Raleway Medium" pitchFamily="2" charset="77"/>
              </a:rPr>
              <a:t>-nous prendre part </a:t>
            </a:r>
            <a:r>
              <a:rPr lang="en-GB" dirty="0" err="1">
                <a:latin typeface="Raleway Medium" pitchFamily="2" charset="77"/>
              </a:rPr>
              <a:t>à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l’amour</a:t>
            </a:r>
            <a:r>
              <a:rPr lang="en-GB" dirty="0">
                <a:latin typeface="Raleway Medium" pitchFamily="2" charset="77"/>
              </a:rPr>
              <a:t> du Christ </a:t>
            </a:r>
            <a:r>
              <a:rPr lang="en-GB" dirty="0" err="1">
                <a:latin typeface="Raleway Medium" pitchFamily="2" charset="77"/>
              </a:rPr>
              <a:t>envers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Tu as </a:t>
            </a:r>
            <a:r>
              <a:rPr lang="en-GB" dirty="0" err="1">
                <a:latin typeface="Raleway Medium" pitchFamily="2" charset="77"/>
              </a:rPr>
              <a:t>associé</a:t>
            </a:r>
            <a:r>
              <a:rPr lang="en-GB" dirty="0">
                <a:latin typeface="Raleway Medium" pitchFamily="2" charset="77"/>
              </a:rPr>
              <a:t> Marie au </a:t>
            </a:r>
            <a:r>
              <a:rPr lang="en-GB" dirty="0" err="1">
                <a:latin typeface="Raleway Medium" pitchFamily="2" charset="77"/>
              </a:rPr>
              <a:t>mystère</a:t>
            </a:r>
            <a:r>
              <a:rPr lang="en-GB" dirty="0">
                <a:latin typeface="Raleway Medium" pitchFamily="2" charset="77"/>
              </a:rPr>
              <a:t> de ton </a:t>
            </a:r>
            <a:r>
              <a:rPr lang="en-GB" dirty="0" err="1">
                <a:latin typeface="Raleway Medium" pitchFamily="2" charset="77"/>
              </a:rPr>
              <a:t>Fils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pour </a:t>
            </a:r>
            <a:r>
              <a:rPr lang="en-GB" dirty="0" err="1">
                <a:latin typeface="Raleway Medium" pitchFamily="2" charset="77"/>
              </a:rPr>
              <a:t>qu’elle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soit</a:t>
            </a:r>
            <a:r>
              <a:rPr lang="en-GB" dirty="0">
                <a:latin typeface="Raleway Medium" pitchFamily="2" charset="77"/>
              </a:rPr>
              <a:t> la nouvelle Eve, la </a:t>
            </a:r>
            <a:r>
              <a:rPr lang="en-GB" dirty="0" err="1">
                <a:latin typeface="Raleway Medium" pitchFamily="2" charset="77"/>
              </a:rPr>
              <a:t>Mère</a:t>
            </a:r>
            <a:r>
              <a:rPr lang="en-GB" dirty="0">
                <a:latin typeface="Raleway Medium" pitchFamily="2" charset="77"/>
              </a:rPr>
              <a:t> des </a:t>
            </a:r>
            <a:r>
              <a:rPr lang="en-GB" dirty="0" err="1">
                <a:latin typeface="Raleway Medium" pitchFamily="2" charset="77"/>
              </a:rPr>
              <a:t>vivants</a:t>
            </a:r>
            <a:r>
              <a:rPr lang="en-GB" dirty="0">
                <a:latin typeface="Raleway Medium" pitchFamily="2" charset="77"/>
              </a:rPr>
              <a:t>;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confirme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l’alliance</a:t>
            </a:r>
            <a:r>
              <a:rPr lang="en-GB" dirty="0">
                <a:latin typeface="Raleway Medium" pitchFamily="2" charset="77"/>
              </a:rPr>
              <a:t> que nous </a:t>
            </a:r>
            <a:r>
              <a:rPr lang="en-GB" dirty="0" err="1">
                <a:latin typeface="Raleway Medium" pitchFamily="2" charset="77"/>
              </a:rPr>
              <a:t>avons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contractée</a:t>
            </a:r>
            <a:r>
              <a:rPr lang="en-GB" dirty="0">
                <a:latin typeface="Raleway Medium" pitchFamily="2" charset="77"/>
              </a:rPr>
              <a:t> avec </a:t>
            </a:r>
            <a:r>
              <a:rPr lang="en-GB" dirty="0" err="1">
                <a:latin typeface="Raleway Medium" pitchFamily="2" charset="77"/>
              </a:rPr>
              <a:t>elle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Que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dévouement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prolonge</a:t>
            </a:r>
            <a:r>
              <a:rPr lang="en-GB" dirty="0">
                <a:latin typeface="Raleway Medium" pitchFamily="2" charset="77"/>
              </a:rPr>
              <a:t> sur </a:t>
            </a:r>
            <a:r>
              <a:rPr lang="en-GB" dirty="0" err="1">
                <a:latin typeface="Raleway Medium" pitchFamily="2" charset="77"/>
              </a:rPr>
              <a:t>terre</a:t>
            </a:r>
            <a:br>
              <a:rPr lang="en-GB" dirty="0">
                <a:latin typeface="Raleway Medium" pitchFamily="2" charset="77"/>
              </a:rPr>
            </a:br>
            <a:r>
              <a:rPr lang="en-GB" dirty="0" err="1">
                <a:latin typeface="Raleway Medium" pitchFamily="2" charset="77"/>
              </a:rPr>
              <a:t>sa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charité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maternelle</a:t>
            </a:r>
            <a:r>
              <a:rPr lang="en-GB" dirty="0">
                <a:latin typeface="Raleway Medium" pitchFamily="2" charset="77"/>
              </a:rPr>
              <a:t> et </a:t>
            </a:r>
            <a:r>
              <a:rPr lang="en-GB" dirty="0" err="1">
                <a:latin typeface="Raleway Medium" pitchFamily="2" charset="77"/>
              </a:rPr>
              <a:t>fasse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croître</a:t>
            </a:r>
            <a:r>
              <a:rPr lang="en-GB" dirty="0">
                <a:latin typeface="Raleway Medium" pitchFamily="2" charset="77"/>
              </a:rPr>
              <a:t> </a:t>
            </a:r>
            <a:r>
              <a:rPr lang="en-GB" dirty="0" err="1">
                <a:latin typeface="Raleway Medium" pitchFamily="2" charset="77"/>
              </a:rPr>
              <a:t>l’Eglise</a:t>
            </a:r>
            <a:r>
              <a:rPr lang="en-GB" dirty="0">
                <a:latin typeface="Raleway Medium" pitchFamily="2" charset="77"/>
              </a:rPr>
              <a:t>,</a:t>
            </a:r>
            <a:br>
              <a:rPr lang="en-GB" dirty="0">
                <a:latin typeface="Raleway Medium" pitchFamily="2" charset="77"/>
              </a:rPr>
            </a:br>
            <a:r>
              <a:rPr lang="en-GB" dirty="0">
                <a:latin typeface="Raleway Medium" pitchFamily="2" charset="77"/>
              </a:rPr>
              <a:t>le Corps de ton </a:t>
            </a:r>
            <a:r>
              <a:rPr lang="en-GB" dirty="0" err="1">
                <a:latin typeface="Raleway Medium" pitchFamily="2" charset="77"/>
              </a:rPr>
              <a:t>Fils</a:t>
            </a:r>
            <a:r>
              <a:rPr lang="en-GB" dirty="0">
                <a:latin typeface="Raleway Medium" pitchFamily="2" charset="77"/>
              </a:rPr>
              <a:t>, </a:t>
            </a:r>
            <a:r>
              <a:rPr lang="en-GB" dirty="0" err="1">
                <a:latin typeface="Raleway Medium" pitchFamily="2" charset="77"/>
              </a:rPr>
              <a:t>Jésus</a:t>
            </a:r>
            <a:r>
              <a:rPr lang="en-GB" dirty="0">
                <a:latin typeface="Raleway Medium" pitchFamily="2" charset="77"/>
              </a:rPr>
              <a:t> Christ, </a:t>
            </a:r>
            <a:r>
              <a:rPr lang="en-GB" dirty="0" err="1">
                <a:latin typeface="Raleway Medium" pitchFamily="2" charset="77"/>
              </a:rPr>
              <a:t>notre</a:t>
            </a:r>
            <a:r>
              <a:rPr lang="en-GB" dirty="0">
                <a:latin typeface="Raleway Medium" pitchFamily="2" charset="77"/>
              </a:rPr>
              <a:t> </a:t>
            </a:r>
            <a:r>
              <a:rPr lang="en-GB" dirty="0" err="1">
                <a:latin typeface="Raleway Medium" pitchFamily="2" charset="77"/>
              </a:rPr>
              <a:t>Seigneur</a:t>
            </a:r>
            <a:r>
              <a:rPr lang="en-GB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dirty="0">
                <a:latin typeface="Raleway Medium" pitchFamily="2" charset="77"/>
              </a:rPr>
              <a:t>Amen.</a:t>
            </a:r>
          </a:p>
          <a:p>
            <a:pPr marL="0" indent="0">
              <a:buNone/>
            </a:pPr>
            <a:endParaRPr lang="en-CH" dirty="0">
              <a:latin typeface="Raleway Medium" pitchFamily="2" charset="77"/>
            </a:endParaRPr>
          </a:p>
        </p:txBody>
      </p:sp>
    </p:spTree>
    <p:extLst>
      <p:ext uri="{BB962C8B-B14F-4D97-AF65-F5344CB8AC3E}">
        <p14:creationId xmlns:p14="http://schemas.microsoft.com/office/powerpoint/2010/main" val="21732820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AA5714-BD0C-A8B5-E3A4-13DD0E869F7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3240" y="546269"/>
            <a:ext cx="14341643" cy="2577484"/>
          </a:xfrm>
        </p:spPr>
        <p:txBody>
          <a:bodyPr>
            <a:normAutofit/>
          </a:bodyPr>
          <a:lstStyle/>
          <a:p>
            <a:pPr algn="just"/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Prière</a:t>
            </a:r>
            <a:r>
              <a:rPr lang="en-GB" sz="7200" b="1" spc="-300" dirty="0">
                <a:solidFill>
                  <a:srgbClr val="C8942C"/>
                </a:solidFill>
                <a:latin typeface="Josefin Sans" pitchFamily="2" charset="77"/>
              </a:rPr>
              <a:t> de Trois </a:t>
            </a:r>
            <a:r>
              <a:rPr lang="en-GB" sz="7200" b="1" spc="-300" dirty="0" err="1">
                <a:solidFill>
                  <a:srgbClr val="C8942C"/>
                </a:solidFill>
                <a:latin typeface="Josefin Sans" pitchFamily="2" charset="77"/>
              </a:rPr>
              <a:t>Heures</a:t>
            </a:r>
            <a:endParaRPr lang="en-GB" sz="7200" b="1" spc="-300" dirty="0">
              <a:solidFill>
                <a:srgbClr val="C8942C"/>
              </a:solidFill>
              <a:latin typeface="Josefin Sans" pitchFamily="2" charset="77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3D8D4C-E687-94FD-656A-A3556BA13C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9493" y="2830540"/>
            <a:ext cx="6015791" cy="7203800"/>
          </a:xfrm>
        </p:spPr>
        <p:txBody>
          <a:bodyPr>
            <a:noAutofit/>
          </a:bodyPr>
          <a:lstStyle/>
          <a:p>
            <a:pPr marL="0" indent="0">
              <a:lnSpc>
                <a:spcPct val="120000"/>
              </a:lnSpc>
              <a:buNone/>
            </a:pPr>
            <a:r>
              <a:rPr lang="en-GB" sz="3000" dirty="0" err="1">
                <a:latin typeface="Raleway Medium" pitchFamily="2" charset="77"/>
              </a:rPr>
              <a:t>Seigneur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Jésus</a:t>
            </a:r>
            <a:r>
              <a:rPr lang="en-GB" sz="3000" dirty="0">
                <a:latin typeface="Raleway Medium" pitchFamily="2" charset="77"/>
              </a:rPr>
              <a:t>,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voici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réunis</a:t>
            </a:r>
            <a:r>
              <a:rPr lang="en-GB" sz="3000" dirty="0">
                <a:latin typeface="Raleway Medium" pitchFamily="2" charset="77"/>
              </a:rPr>
              <a:t> au pied de la Croix avec ta </a:t>
            </a:r>
            <a:r>
              <a:rPr lang="en-GB" sz="3000" dirty="0" err="1">
                <a:latin typeface="Raleway Medium" pitchFamily="2" charset="77"/>
              </a:rPr>
              <a:t>Mère</a:t>
            </a:r>
            <a:r>
              <a:rPr lang="en-GB" sz="3000" dirty="0">
                <a:latin typeface="Raleway Medium" pitchFamily="2" charset="77"/>
              </a:rPr>
              <a:t> et le disciple que </a:t>
            </a:r>
            <a:r>
              <a:rPr lang="en-GB" sz="3000" dirty="0" err="1">
                <a:latin typeface="Raleway Medium" pitchFamily="2" charset="77"/>
              </a:rPr>
              <a:t>tu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aimais</a:t>
            </a:r>
            <a:r>
              <a:rPr lang="en-GB" sz="3000" dirty="0">
                <a:latin typeface="Raleway Medium" pitchFamily="2" charset="77"/>
              </a:rPr>
              <a:t>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demandons</a:t>
            </a:r>
            <a:r>
              <a:rPr lang="en-GB" sz="3000" dirty="0">
                <a:latin typeface="Raleway Medium" pitchFamily="2" charset="77"/>
              </a:rPr>
              <a:t> pardon de </a:t>
            </a:r>
            <a:r>
              <a:rPr lang="en-GB" sz="3000" dirty="0" err="1">
                <a:latin typeface="Raleway Medium" pitchFamily="2" charset="77"/>
              </a:rPr>
              <a:t>nos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péchés</a:t>
            </a:r>
            <a:r>
              <a:rPr lang="en-GB" sz="3000" dirty="0">
                <a:latin typeface="Raleway Medium" pitchFamily="2" charset="77"/>
              </a:rPr>
              <a:t> qui </a:t>
            </a:r>
            <a:r>
              <a:rPr lang="en-GB" sz="3000" dirty="0" err="1">
                <a:latin typeface="Raleway Medium" pitchFamily="2" charset="77"/>
              </a:rPr>
              <a:t>sont</a:t>
            </a:r>
            <a:r>
              <a:rPr lang="en-GB" sz="3000" dirty="0">
                <a:latin typeface="Raleway Medium" pitchFamily="2" charset="77"/>
              </a:rPr>
              <a:t> la cause de ta mort.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GB" sz="3000" dirty="0">
                <a:latin typeface="Raleway Medium" pitchFamily="2" charset="77"/>
              </a:rPr>
              <a:t>Nous </a:t>
            </a:r>
            <a:r>
              <a:rPr lang="en-GB" sz="3000" dirty="0" err="1">
                <a:latin typeface="Raleway Medium" pitchFamily="2" charset="77"/>
              </a:rPr>
              <a:t>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remercions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d’avoir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pensé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nous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cette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heure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salut</a:t>
            </a:r>
            <a:r>
              <a:rPr lang="en-GB" sz="3000" dirty="0">
                <a:latin typeface="Raleway Medium" pitchFamily="2" charset="77"/>
              </a:rPr>
              <a:t> et de nous </a:t>
            </a:r>
            <a:r>
              <a:rPr lang="en-GB" sz="3000" dirty="0" err="1">
                <a:latin typeface="Raleway Medium" pitchFamily="2" charset="77"/>
              </a:rPr>
              <a:t>avoir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donné</a:t>
            </a:r>
            <a:r>
              <a:rPr lang="en-GB" sz="3000" dirty="0">
                <a:latin typeface="Raleway Medium" pitchFamily="2" charset="77"/>
              </a:rPr>
              <a:t> Marie pour </a:t>
            </a:r>
            <a:r>
              <a:rPr lang="en-GB" sz="3000" err="1">
                <a:latin typeface="Raleway Medium" pitchFamily="2" charset="77"/>
              </a:rPr>
              <a:t>Mère</a:t>
            </a:r>
            <a:r>
              <a:rPr lang="en-GB" sz="3000">
                <a:latin typeface="Raleway Medium" pitchFamily="2" charset="77"/>
              </a:rPr>
              <a:t>.q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D85F65E-A94D-527F-AB55-DADC057A4E1C}"/>
              </a:ext>
            </a:extLst>
          </p:cNvPr>
          <p:cNvSpPr txBox="1">
            <a:spLocks/>
          </p:cNvSpPr>
          <p:nvPr/>
        </p:nvSpPr>
        <p:spPr>
          <a:xfrm>
            <a:off x="10804356" y="2806476"/>
            <a:ext cx="6015791" cy="643377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Sainte,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prends</a:t>
            </a:r>
            <a:r>
              <a:rPr lang="en-GB" sz="3000" dirty="0">
                <a:latin typeface="Raleway Medium" pitchFamily="2" charset="77"/>
              </a:rPr>
              <a:t>-nous sous ta protection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rends-nous </a:t>
            </a:r>
            <a:r>
              <a:rPr lang="en-GB" sz="3000" dirty="0" err="1">
                <a:latin typeface="Raleway Medium" pitchFamily="2" charset="77"/>
              </a:rPr>
              <a:t>dociles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à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l’action</a:t>
            </a:r>
            <a:r>
              <a:rPr lang="en-GB" sz="3000" dirty="0">
                <a:latin typeface="Raleway Medium" pitchFamily="2" charset="77"/>
              </a:rPr>
              <a:t> de </a:t>
            </a:r>
            <a:r>
              <a:rPr lang="en-GB" sz="3000" dirty="0" err="1">
                <a:latin typeface="Raleway Medium" pitchFamily="2" charset="77"/>
              </a:rPr>
              <a:t>l’Esprit</a:t>
            </a:r>
            <a:r>
              <a:rPr lang="en-GB" sz="3000" dirty="0">
                <a:latin typeface="Raleway Medium" pitchFamily="2" charset="77"/>
              </a:rPr>
              <a:t>-Saint.</a:t>
            </a:r>
            <a:br>
              <a:rPr lang="en-GB" sz="3000" dirty="0">
                <a:latin typeface="Raleway Medium" pitchFamily="2" charset="77"/>
              </a:rPr>
            </a:br>
            <a:endParaRPr lang="en-GB" sz="3000" dirty="0">
              <a:latin typeface="Raleway Medium" pitchFamily="2" charset="77"/>
            </a:endParaRP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Saint Jean,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 err="1">
                <a:latin typeface="Raleway Medium" pitchFamily="2" charset="77"/>
              </a:rPr>
              <a:t>obtiens</a:t>
            </a:r>
            <a:r>
              <a:rPr lang="en-GB" sz="3000" dirty="0">
                <a:latin typeface="Raleway Medium" pitchFamily="2" charset="77"/>
              </a:rPr>
              <a:t>-nous la grâce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d’accueillir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comme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toi</a:t>
            </a:r>
            <a:r>
              <a:rPr lang="en-GB" sz="3000" dirty="0">
                <a:latin typeface="Raleway Medium" pitchFamily="2" charset="77"/>
              </a:rPr>
              <a:t>,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Marie dans </a:t>
            </a:r>
            <a:r>
              <a:rPr lang="en-GB" sz="3000" dirty="0" err="1">
                <a:latin typeface="Raleway Medium" pitchFamily="2" charset="77"/>
              </a:rPr>
              <a:t>notre</a:t>
            </a:r>
            <a:r>
              <a:rPr lang="en-GB" sz="3000" dirty="0">
                <a:latin typeface="Raleway Medium" pitchFamily="2" charset="77"/>
              </a:rPr>
              <a:t> vie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>
                <a:latin typeface="Raleway Medium" pitchFamily="2" charset="77"/>
              </a:rPr>
              <a:t>et de </a:t>
            </a:r>
            <a:r>
              <a:rPr lang="en-GB" sz="3000" dirty="0" err="1">
                <a:latin typeface="Raleway Medium" pitchFamily="2" charset="77"/>
              </a:rPr>
              <a:t>l’assister</a:t>
            </a:r>
            <a:r>
              <a:rPr lang="en-GB" sz="3000" dirty="0">
                <a:latin typeface="Raleway Medium" pitchFamily="2" charset="77"/>
              </a:rPr>
              <a:t> dans </a:t>
            </a:r>
            <a:r>
              <a:rPr lang="en-GB" sz="3000" dirty="0" err="1">
                <a:latin typeface="Raleway Medium" pitchFamily="2" charset="77"/>
              </a:rPr>
              <a:t>sa</a:t>
            </a:r>
            <a:r>
              <a:rPr lang="en-GB" sz="3000" dirty="0">
                <a:latin typeface="Raleway Medium" pitchFamily="2" charset="77"/>
              </a:rPr>
              <a:t> mission.</a:t>
            </a:r>
          </a:p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Amen.</a:t>
            </a:r>
            <a:endParaRPr lang="en-CH" sz="3000" dirty="0">
              <a:latin typeface="Raleway Medium" pitchFamily="2" charset="77"/>
            </a:endParaRP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B4A41E5F-B070-4BAC-C142-AB2949A58E2A}"/>
              </a:ext>
            </a:extLst>
          </p:cNvPr>
          <p:cNvSpPr txBox="1">
            <a:spLocks/>
          </p:cNvSpPr>
          <p:nvPr/>
        </p:nvSpPr>
        <p:spPr>
          <a:xfrm>
            <a:off x="4379493" y="10323097"/>
            <a:ext cx="12897855" cy="1198926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444490" indent="-444490" algn="l" defTabSz="1777959" rtl="0" eaLnBrk="1" latinLnBrk="0" hangingPunct="1">
              <a:lnSpc>
                <a:spcPct val="90000"/>
              </a:lnSpc>
              <a:spcBef>
                <a:spcPts val="1944"/>
              </a:spcBef>
              <a:buFont typeface="Arial" panose="020B0604020202020204" pitchFamily="34" charset="0"/>
              <a:buChar char="•"/>
              <a:defRPr sz="5444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333470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4667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222244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889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311142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4000409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488938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577836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6667348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7556327" indent="-444490" algn="l" defTabSz="1777959" rtl="0" eaLnBrk="1" latinLnBrk="0" hangingPunct="1">
              <a:lnSpc>
                <a:spcPct val="90000"/>
              </a:lnSpc>
              <a:spcBef>
                <a:spcPts val="972"/>
              </a:spcBef>
              <a:buFont typeface="Arial" panose="020B0604020202020204" pitchFamily="34" charset="0"/>
              <a:buChar char="•"/>
              <a:defRPr sz="3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20000"/>
              </a:lnSpc>
              <a:buFont typeface="Arial" panose="020B0604020202020204" pitchFamily="34" charset="0"/>
              <a:buNone/>
            </a:pPr>
            <a:r>
              <a:rPr lang="en-GB" sz="3000" dirty="0">
                <a:latin typeface="Raleway Medium" pitchFamily="2" charset="77"/>
              </a:rPr>
              <a:t>Que le Père et le </a:t>
            </a:r>
            <a:r>
              <a:rPr lang="en-GB" sz="3000" dirty="0" err="1">
                <a:latin typeface="Raleway Medium" pitchFamily="2" charset="77"/>
              </a:rPr>
              <a:t>Fils</a:t>
            </a:r>
            <a:r>
              <a:rPr lang="en-GB" sz="3000" dirty="0">
                <a:latin typeface="Raleway Medium" pitchFamily="2" charset="77"/>
              </a:rPr>
              <a:t> et le Saint-Esprit</a:t>
            </a:r>
            <a:br>
              <a:rPr lang="en-GB" sz="3000" dirty="0">
                <a:latin typeface="Raleway Medium" pitchFamily="2" charset="77"/>
              </a:rPr>
            </a:br>
            <a:r>
              <a:rPr lang="en-GB" sz="3000" dirty="0" err="1">
                <a:latin typeface="Raleway Medium" pitchFamily="2" charset="77"/>
              </a:rPr>
              <a:t>soient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glorifiés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en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tous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lieux</a:t>
            </a:r>
            <a:r>
              <a:rPr lang="en-GB" sz="3000" dirty="0">
                <a:latin typeface="Raleway Medium" pitchFamily="2" charset="77"/>
              </a:rPr>
              <a:t> par </a:t>
            </a:r>
            <a:r>
              <a:rPr lang="en-GB" sz="3000" dirty="0" err="1">
                <a:latin typeface="Raleway Medium" pitchFamily="2" charset="77"/>
              </a:rPr>
              <a:t>l’Immaculée</a:t>
            </a:r>
            <a:r>
              <a:rPr lang="en-GB" sz="3000" dirty="0">
                <a:latin typeface="Raleway Medium" pitchFamily="2" charset="77"/>
              </a:rPr>
              <a:t> </a:t>
            </a:r>
            <a:r>
              <a:rPr lang="en-GB" sz="3000" dirty="0" err="1">
                <a:latin typeface="Raleway Medium" pitchFamily="2" charset="77"/>
              </a:rPr>
              <a:t>Vierge</a:t>
            </a:r>
            <a:r>
              <a:rPr lang="en-GB" sz="3000" dirty="0">
                <a:latin typeface="Raleway Medium" pitchFamily="2" charset="77"/>
              </a:rPr>
              <a:t> Marie.</a:t>
            </a:r>
          </a:p>
        </p:txBody>
      </p:sp>
    </p:spTree>
    <p:extLst>
      <p:ext uri="{BB962C8B-B14F-4D97-AF65-F5344CB8AC3E}">
        <p14:creationId xmlns:p14="http://schemas.microsoft.com/office/powerpoint/2010/main" val="33145092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68479882-0D9E-C92B-FC6C-8D2007A1F5FC}"/>
              </a:ext>
            </a:extLst>
          </p:cNvPr>
          <p:cNvSpPr/>
          <p:nvPr/>
        </p:nvSpPr>
        <p:spPr>
          <a:xfrm>
            <a:off x="58458" y="0"/>
            <a:ext cx="4152595" cy="257475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12" name="Picture 11" descr="A picture containing ground, building, colonnade&#10;&#10;Description automatically generated">
            <a:extLst>
              <a:ext uri="{FF2B5EF4-FFF2-40B4-BE49-F238E27FC236}">
                <a16:creationId xmlns:a16="http://schemas.microsoft.com/office/drawing/2014/main" id="{6017D6E1-862C-1B0B-6396-EF4B376154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8458" y="1509488"/>
            <a:ext cx="17663083" cy="944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5437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6A6B87A-15FF-9F85-3C6A-65ABC3D6EB5C}"/>
              </a:ext>
            </a:extLst>
          </p:cNvPr>
          <p:cNvSpPr/>
          <p:nvPr/>
        </p:nvSpPr>
        <p:spPr>
          <a:xfrm>
            <a:off x="216568" y="12344400"/>
            <a:ext cx="6521116" cy="7700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CH"/>
          </a:p>
        </p:txBody>
      </p:sp>
      <p:pic>
        <p:nvPicPr>
          <p:cNvPr id="6" name="Picture 5" descr="A picture containing colorful, painting, painted&#10;&#10;Description automatically generated">
            <a:extLst>
              <a:ext uri="{FF2B5EF4-FFF2-40B4-BE49-F238E27FC236}">
                <a16:creationId xmlns:a16="http://schemas.microsoft.com/office/drawing/2014/main" id="{B3E018C4-C19A-4786-8A9D-FBC517FF511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5448" b="2076"/>
          <a:stretch/>
        </p:blipFill>
        <p:spPr>
          <a:xfrm>
            <a:off x="8253664" y="171864"/>
            <a:ext cx="9135644" cy="129507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93685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84</TotalTime>
  <Words>252</Words>
  <Application>Microsoft Macintosh PowerPoint</Application>
  <PresentationFormat>Custom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1" baseType="lpstr">
      <vt:lpstr>Arial</vt:lpstr>
      <vt:lpstr>Calibri</vt:lpstr>
      <vt:lpstr>Calibri Light</vt:lpstr>
      <vt:lpstr>Josefin Sans</vt:lpstr>
      <vt:lpstr>Josefin Sans Light</vt:lpstr>
      <vt:lpstr>Raleway Medium</vt:lpstr>
      <vt:lpstr>Office Theme</vt:lpstr>
      <vt:lpstr>Renouveler l’alliance avec Marie</vt:lpstr>
      <vt:lpstr>Prière de Trois Heures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Renouveler l’alliance avec Marie</dc:title>
  <dc:creator>Christoph von Siebenthal</dc:creator>
  <cp:lastModifiedBy>Christoph von Siebenthal</cp:lastModifiedBy>
  <cp:revision>2</cp:revision>
  <dcterms:created xsi:type="dcterms:W3CDTF">2023-03-25T19:52:29Z</dcterms:created>
  <dcterms:modified xsi:type="dcterms:W3CDTF">2023-03-25T21:17:27Z</dcterms:modified>
</cp:coreProperties>
</file>